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316" r:id="rId3"/>
    <p:sldId id="290" r:id="rId4"/>
    <p:sldId id="291" r:id="rId5"/>
    <p:sldId id="292" r:id="rId6"/>
    <p:sldId id="314" r:id="rId7"/>
    <p:sldId id="302" r:id="rId8"/>
    <p:sldId id="294" r:id="rId9"/>
    <p:sldId id="323" r:id="rId10"/>
    <p:sldId id="322" r:id="rId11"/>
    <p:sldId id="296" r:id="rId12"/>
    <p:sldId id="297" r:id="rId13"/>
    <p:sldId id="298" r:id="rId14"/>
    <p:sldId id="318" r:id="rId15"/>
    <p:sldId id="299" r:id="rId16"/>
    <p:sldId id="319" r:id="rId17"/>
    <p:sldId id="320" r:id="rId18"/>
    <p:sldId id="321" r:id="rId19"/>
    <p:sldId id="310" r:id="rId20"/>
    <p:sldId id="315" r:id="rId21"/>
    <p:sldId id="304" r:id="rId22"/>
    <p:sldId id="317" r:id="rId23"/>
    <p:sldId id="305" r:id="rId24"/>
    <p:sldId id="306" r:id="rId25"/>
    <p:sldId id="307" r:id="rId26"/>
    <p:sldId id="308" r:id="rId27"/>
    <p:sldId id="309" r:id="rId28"/>
    <p:sldId id="311" r:id="rId29"/>
    <p:sldId id="312" r:id="rId30"/>
    <p:sldId id="31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34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/>
    <p:restoredTop sz="95768"/>
  </p:normalViewPr>
  <p:slideViewPr>
    <p:cSldViewPr snapToGrid="0" snapToObjects="1">
      <p:cViewPr varScale="1">
        <p:scale>
          <a:sx n="149" d="100"/>
          <a:sy n="149" d="100"/>
        </p:scale>
        <p:origin x="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9/26/24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62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00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73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51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60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7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6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04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5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7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4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42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90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6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92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56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4e149635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4e149635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7418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4e149635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4e149635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986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5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2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45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87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61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01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7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5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8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9461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9/24/24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EECS498-003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EECS498-003</a:t>
            </a:r>
            <a:br>
              <a:rPr lang="en-US" dirty="0"/>
            </a:br>
            <a:r>
              <a:rPr lang="en-US" dirty="0"/>
              <a:t>Formal Verification of Systems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Material and slides created by</a:t>
            </a:r>
          </a:p>
          <a:p>
            <a:r>
              <a:rPr lang="en-US" dirty="0"/>
              <a:t>Jon Howell and Manos Kapritsos</a:t>
            </a:r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55801" y="2239038"/>
            <a:ext cx="7474148" cy="3813048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183583" y="3211300"/>
            <a:ext cx="6196308" cy="2478024"/>
            <a:chOff x="2217424" y="5976050"/>
            <a:chExt cx="8812527" cy="923164"/>
          </a:xfrm>
        </p:grpSpPr>
        <p:sp>
          <p:nvSpPr>
            <p:cNvPr id="24" name="Oval 23"/>
            <p:cNvSpPr/>
            <p:nvPr/>
          </p:nvSpPr>
          <p:spPr>
            <a:xfrm>
              <a:off x="2217424" y="5976050"/>
              <a:ext cx="8812527" cy="923164"/>
            </a:xfrm>
            <a:prstGeom prst="ellipse">
              <a:avLst/>
            </a:prstGeom>
            <a:solidFill>
              <a:srgbClr val="92D050">
                <a:alpha val="26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82319" y="6347004"/>
              <a:ext cx="2447231" cy="220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Safe states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</a:rPr>
                <a:t>(property P holds)</a:t>
              </a:r>
              <a:endParaRPr lang="en-US" sz="1687" dirty="0">
                <a:ea typeface="Calibri" charset="0"/>
                <a:cs typeface="Calibri" charset="0"/>
                <a:sym typeface="Gill Sans Light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3584200" y="3768671"/>
            <a:ext cx="4111396" cy="1563624"/>
          </a:xfrm>
          <a:prstGeom prst="ellipse">
            <a:avLst/>
          </a:prstGeom>
          <a:solidFill>
            <a:srgbClr val="92D050">
              <a:alpha val="28000"/>
            </a:srgbClr>
          </a:solidFill>
          <a:ln w="2857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668265" y="4127224"/>
            <a:ext cx="2605234" cy="908387"/>
            <a:chOff x="3324228" y="6109716"/>
            <a:chExt cx="3705222" cy="923163"/>
          </a:xfrm>
        </p:grpSpPr>
        <p:sp>
          <p:nvSpPr>
            <p:cNvPr id="27" name="Oval 26"/>
            <p:cNvSpPr/>
            <p:nvPr/>
          </p:nvSpPr>
          <p:spPr>
            <a:xfrm>
              <a:off x="3324228" y="6109716"/>
              <a:ext cx="3705222" cy="923163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85558" y="6150761"/>
              <a:ext cx="1782561" cy="8410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Reachable 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6092875" y="3314522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575893" y="2770927"/>
            <a:ext cx="172789" cy="173736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39" name="Curved Connector 38"/>
          <p:cNvCxnSpPr>
            <a:stCxn id="26" idx="0"/>
            <a:endCxn id="33" idx="2"/>
          </p:cNvCxnSpPr>
          <p:nvPr/>
        </p:nvCxnSpPr>
        <p:spPr>
          <a:xfrm rot="5400000" flipH="1" flipV="1">
            <a:off x="6149218" y="2887848"/>
            <a:ext cx="456727" cy="396623"/>
          </a:xfrm>
          <a:prstGeom prst="curvedConnector2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TextBox 49"/>
          <p:cNvSpPr txBox="1"/>
          <p:nvPr/>
        </p:nvSpPr>
        <p:spPr>
          <a:xfrm>
            <a:off x="6240938" y="4278430"/>
            <a:ext cx="1720709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ea typeface="Calibri" charset="0"/>
                <a:cs typeface="Calibri" charset="0"/>
                <a:sym typeface="Gill Sans Light"/>
              </a:rPr>
              <a:t>Inductive </a:t>
            </a:r>
          </a:p>
          <a:p>
            <a:pPr algn="ctr" defTabSz="410751" hangingPunct="0"/>
            <a:r>
              <a:rPr lang="en-US" sz="1687" dirty="0">
                <a:ea typeface="Calibri" charset="0"/>
                <a:cs typeface="Calibri" charset="0"/>
                <a:sym typeface="Gill Sans Light"/>
              </a:rPr>
              <a:t>invariant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58625" y="2386938"/>
            <a:ext cx="12558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ym typeface="Gill Sans Light"/>
              </a:rPr>
              <a:t>All states</a:t>
            </a: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Invariants vs </a:t>
            </a:r>
            <a:br>
              <a:rPr lang="en-US" dirty="0">
                <a:latin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</a:rPr>
              <a:t>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999602" y="3864702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542316" y="4633338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53" name="Curved Connector 52"/>
          <p:cNvCxnSpPr>
            <a:stCxn id="51" idx="6"/>
            <a:endCxn id="52" idx="0"/>
          </p:cNvCxnSpPr>
          <p:nvPr/>
        </p:nvCxnSpPr>
        <p:spPr>
          <a:xfrm>
            <a:off x="6172391" y="3951570"/>
            <a:ext cx="456320" cy="681768"/>
          </a:xfrm>
          <a:prstGeom prst="curvedConnector2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663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6" grpId="0" animBg="1"/>
      <p:bldP spid="33" grpId="0" animBg="1"/>
      <p:bldP spid="50" grpId="0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068046" y="474235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6069143" y="456285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Proving the Crawler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Calibri Light" charset="0"/>
                <a:cs typeface="Calibri Light" charset="0"/>
              </a:rPr>
              <a:t>Can t</a:t>
            </a:r>
            <a:r>
              <a:rPr lang="el-GR" sz="2400" dirty="0">
                <a:ea typeface="Calibri Light" charset="0"/>
                <a:cs typeface="Calibri Light" charset="0"/>
              </a:rPr>
              <a:t>h</a:t>
            </a:r>
            <a:r>
              <a:rPr lang="en-US" sz="2400" dirty="0">
                <a:ea typeface="Calibri Light" charset="0"/>
                <a:cs typeface="Calibri Light" charset="0"/>
              </a:rPr>
              <a:t>e crawler ever fall in the hole?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/>
          <p:cNvCxnSpPr/>
          <p:nvPr/>
        </p:nvCxnSpPr>
        <p:spPr>
          <a:xfrm>
            <a:off x="6071792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6068046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/>
          <p:nvPr/>
        </p:nvCxnSpPr>
        <p:spPr>
          <a:xfrm>
            <a:off x="6068046" y="400843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/>
          <p:cNvCxnSpPr/>
          <p:nvPr/>
        </p:nvCxnSpPr>
        <p:spPr>
          <a:xfrm>
            <a:off x="6068686" y="5111970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/>
          <p:cNvCxnSpPr/>
          <p:nvPr/>
        </p:nvCxnSpPr>
        <p:spPr>
          <a:xfrm>
            <a:off x="6068046" y="529741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069143" y="5480028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6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3364" y="4368503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1" y="400843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8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068545" y="364256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3" y="345246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3" y="328100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3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" name="Oval 111"/>
          <p:cNvSpPr/>
          <p:nvPr/>
        </p:nvSpPr>
        <p:spPr>
          <a:xfrm>
            <a:off x="6049959" y="396019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04" name="TextBox 103"/>
          <p:cNvSpPr txBox="1"/>
          <p:nvPr/>
        </p:nvSpPr>
        <p:spPr>
          <a:xfrm rot="20569322">
            <a:off x="6188776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051444" y="3958784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049959" y="3777982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231248" y="3959981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410938" y="4135536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6407014" y="3956971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6410508" y="3782681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6596384" y="395712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6784297" y="4135562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965746" y="432411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6965424" y="413539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6965425" y="395712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6965424" y="3782681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6228470" y="413539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6411647" y="432430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596384" y="4324236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784297" y="451304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6787539" y="432434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6965424" y="451264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6049958" y="359217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049957" y="340319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049957" y="3231172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6228074" y="340581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406947" y="359381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6595675" y="377880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6787539" y="396019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6050121" y="3778328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6235126" y="3959313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6409452" y="413578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6406947" y="3958785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6407086" y="378364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6597940" y="3957836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6785307" y="4135805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6967550" y="4327223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6968570" y="413617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6966134" y="395963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6965591" y="3785565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6230386" y="413578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6411610" y="4324511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6409774" y="4134435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6596200" y="4322783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6787547" y="4512252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6785307" y="4323594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6966742" y="4512252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6049024" y="3780032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6050935" y="3591985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050935" y="3403395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6050935" y="3232636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6229947" y="3407757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6409016" y="3593371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6599698" y="3777587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6789861" y="3959684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6050935" y="3961111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6050734" y="3958620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194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00"/>
                            </p:stCondLst>
                            <p:childTnLst>
                              <p:par>
                                <p:cTn id="96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1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600"/>
                            </p:stCondLst>
                            <p:childTnLst>
                              <p:par>
                                <p:cTn id="12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"/>
                            </p:stCondLst>
                            <p:childTnLst>
                              <p:par>
                                <p:cTn id="127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800"/>
                            </p:stCondLst>
                            <p:childTnLst>
                              <p:par>
                                <p:cTn id="14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100"/>
                            </p:stCondLst>
                            <p:childTnLst>
                              <p:par>
                                <p:cTn id="153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400"/>
                            </p:stCondLst>
                            <p:childTnLst>
                              <p:par>
                                <p:cTn id="16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7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300"/>
                            </p:stCondLst>
                            <p:childTnLst>
                              <p:par>
                                <p:cTn id="18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600"/>
                            </p:stCondLst>
                            <p:childTnLst>
                              <p:par>
                                <p:cTn id="18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900"/>
                            </p:stCondLst>
                            <p:childTnLst>
                              <p:par>
                                <p:cTn id="1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900"/>
                            </p:stCondLst>
                            <p:childTnLst>
                              <p:par>
                                <p:cTn id="202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06" grpId="0" animBg="1"/>
      <p:bldP spid="106" grpId="1" animBg="1"/>
      <p:bldP spid="114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210" grpId="0" animBg="1"/>
      <p:bldP spid="210" grpId="1" animBg="1"/>
      <p:bldP spid="211" grpId="0" animBg="1"/>
      <p:bldP spid="2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068046" y="474235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6069143" y="456285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Proving the Crawler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Calibri Light" charset="0"/>
                <a:cs typeface="Calibri Light" charset="0"/>
              </a:rPr>
              <a:t>Can t</a:t>
            </a:r>
            <a:r>
              <a:rPr lang="el-GR" sz="2400" dirty="0">
                <a:ea typeface="Calibri Light" charset="0"/>
                <a:cs typeface="Calibri Light" charset="0"/>
              </a:rPr>
              <a:t>h</a:t>
            </a:r>
            <a:r>
              <a:rPr lang="en-US" sz="2400" dirty="0">
                <a:ea typeface="Calibri Light" charset="0"/>
                <a:cs typeface="Calibri Light" charset="0"/>
              </a:rPr>
              <a:t>e crawler ever fall in the hole?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/>
          <p:cNvCxnSpPr/>
          <p:nvPr/>
        </p:nvCxnSpPr>
        <p:spPr>
          <a:xfrm>
            <a:off x="6071792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6068046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/>
          <p:nvPr/>
        </p:nvCxnSpPr>
        <p:spPr>
          <a:xfrm>
            <a:off x="6068046" y="400843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/>
          <p:cNvCxnSpPr/>
          <p:nvPr/>
        </p:nvCxnSpPr>
        <p:spPr>
          <a:xfrm>
            <a:off x="6068686" y="5111970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/>
          <p:cNvCxnSpPr/>
          <p:nvPr/>
        </p:nvCxnSpPr>
        <p:spPr>
          <a:xfrm>
            <a:off x="6068046" y="529741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069143" y="5480028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6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7233" y="4368157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1" y="400843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8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068545" y="364256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3" y="345246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3" y="328100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3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" name="Oval 111"/>
          <p:cNvSpPr/>
          <p:nvPr/>
        </p:nvSpPr>
        <p:spPr>
          <a:xfrm>
            <a:off x="6049581" y="3960160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04" name="TextBox 103"/>
          <p:cNvSpPr txBox="1"/>
          <p:nvPr/>
        </p:nvSpPr>
        <p:spPr>
          <a:xfrm rot="20569322">
            <a:off x="6188776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049581" y="377794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230870" y="395994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410560" y="413549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6406636" y="395693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6410130" y="378264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6596006" y="395708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6783919" y="413552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965368" y="4324079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6965046" y="413535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6965047" y="395708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6965046" y="378264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6228092" y="413535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6411269" y="4324266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596006" y="432419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783919" y="451300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6787161" y="4324310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6965046" y="4512609"/>
            <a:ext cx="94406" cy="100584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6049580" y="3592139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049579" y="340315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049579" y="323113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6227696" y="3405780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406569" y="3593777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6595297" y="3778766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6787161" y="3960160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6596964" y="4512335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6785342" y="468912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965073" y="4872119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151379" y="5046932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7148773" y="4875708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7148896" y="468873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7148619" y="4513663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7148773" y="4324754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7148619" y="4136146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7331231" y="4322551"/>
            <a:ext cx="94406" cy="91440"/>
          </a:xfrm>
          <a:prstGeom prst="ellipse">
            <a:avLst/>
          </a:prstGeom>
          <a:solidFill>
            <a:srgbClr val="FF0000">
              <a:alpha val="46000"/>
            </a:srgbClr>
          </a:solidFill>
          <a:ln w="12700" cap="flat">
            <a:solidFill>
              <a:srgbClr val="000000">
                <a:alpha val="45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230735" y="413897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6415121" y="4326408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6596495" y="4512214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6786094" y="4685600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6967172" y="487211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7152180" y="5042932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7152015" y="4874190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7152131" y="4688082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7148619" y="4516216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7147658" y="4322748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7150576" y="4133593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7332192" y="4324461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6052342" y="3963749"/>
            <a:ext cx="94406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376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300"/>
                            </p:stCondLst>
                            <p:childTnLst>
                              <p:par>
                                <p:cTn id="78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6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4" grpId="0" animBg="1"/>
      <p:bldP spid="165" grpId="0" animBg="1"/>
      <p:bldP spid="166" grpId="0" animBg="1"/>
      <p:bldP spid="167" grpId="0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6071793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nip Single Corner Rectangle 1"/>
          <p:cNvSpPr/>
          <p:nvPr/>
        </p:nvSpPr>
        <p:spPr>
          <a:xfrm rot="10800000">
            <a:off x="6057290" y="-1895550"/>
            <a:ext cx="12226094" cy="11887200"/>
          </a:xfrm>
          <a:prstGeom prst="snip1Rect">
            <a:avLst>
              <a:gd name="adj" fmla="val 50000"/>
            </a:avLst>
          </a:prstGeom>
          <a:solidFill>
            <a:srgbClr val="92D05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 dirty="0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Proving the Crawler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ea typeface="Calibri Light" charset="0"/>
                <a:cs typeface="Calibri Light" charset="0"/>
              </a:rPr>
              <a:t>Can t</a:t>
            </a:r>
            <a:r>
              <a:rPr lang="el-GR" sz="2400" dirty="0">
                <a:ea typeface="Calibri Light" charset="0"/>
                <a:cs typeface="Calibri Light" charset="0"/>
              </a:rPr>
              <a:t>h</a:t>
            </a:r>
            <a:r>
              <a:rPr lang="en-US" sz="2400" dirty="0">
                <a:ea typeface="Calibri Light" charset="0"/>
                <a:cs typeface="Calibri Light" charset="0"/>
              </a:rPr>
              <a:t>e crawler ever fall in the hole?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4232" y="4374639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49" name="Straight Connector 48"/>
          <p:cNvCxnSpPr/>
          <p:nvPr/>
        </p:nvCxnSpPr>
        <p:spPr>
          <a:xfrm>
            <a:off x="6068047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069143" y="548002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7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4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6188777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2" y="40084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068545" y="364256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4" y="345246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4" y="328100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" name="Group 10"/>
          <p:cNvGrpSpPr/>
          <p:nvPr/>
        </p:nvGrpSpPr>
        <p:grpSpPr>
          <a:xfrm>
            <a:off x="6053933" y="3416359"/>
            <a:ext cx="5979817" cy="1577008"/>
            <a:chOff x="6053933" y="3127914"/>
            <a:chExt cx="5979817" cy="1577008"/>
          </a:xfrm>
        </p:grpSpPr>
        <p:sp>
          <p:nvSpPr>
            <p:cNvPr id="289" name="Oval 288"/>
            <p:cNvSpPr/>
            <p:nvPr/>
          </p:nvSpPr>
          <p:spPr>
            <a:xfrm>
              <a:off x="8069382" y="45993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8253081" y="4602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624744" y="45940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8437789" y="45933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9175123" y="46007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9358822" y="46043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9730485" y="45954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9543531" y="4594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14914" y="38611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788273" y="38612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969722" y="40497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969400" y="38610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232446" y="3861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415623" y="4049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00360" y="4049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788273" y="42386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791515" y="405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6969400" y="423830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601318" y="42380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789696" y="44148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6969427" y="45978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153126" y="46014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7153250" y="44144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152972" y="4239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7153126" y="40504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7152972" y="3861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7335585" y="40482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597750" y="38589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967710" y="44106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7523346" y="38591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7704473" y="38587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336391" y="38584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7888045" y="38597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526537" y="4238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707664" y="42380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7339582" y="42377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7891237" y="42390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7526537" y="4417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7707664" y="4416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7339582" y="4416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7891237" y="44178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7524789" y="45924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7705916" y="45920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7337835" y="4591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889489" y="4593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7523346" y="40478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7704473" y="4047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7888045" y="40485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8069677" y="4051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8069355" y="3862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8069355" y="42398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8253205" y="4415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8252927" y="42408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8253081" y="40519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8252927" y="38633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8435540" y="40497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8067665" y="44122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8623300" y="3860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8804427" y="38602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36346" y="386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8988000" y="38613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8626492" y="42399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8807619" y="42395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8439537" y="42392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8991191" y="42406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8626492" y="44187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8807619" y="44183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8439537" y="44180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8991191" y="4419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8805871" y="4593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8989443" y="4594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8623300" y="40494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8804427" y="4049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8988000" y="40500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9175418" y="40527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9175096" y="38639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9175096" y="424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9358946" y="4417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9358668" y="42422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9358822" y="40533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9358668" y="38647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9541281" y="4051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9173406" y="44135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9729042" y="38620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9910169" y="38616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9542087" y="38613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10093741" y="38627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9732233" y="42413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9913360" y="42409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9545279" y="42406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0096933" y="42420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9732233" y="44201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9913360" y="4419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9545279" y="4419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10096933" y="44208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9911612" y="45950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10095185" y="45960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9729042" y="40508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9910169" y="4050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10093741" y="40514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10278938" y="45938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10275014" y="441526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10278508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10464384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10652297" y="45938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10833424" y="45936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10833425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10833424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10274947" y="40521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10463675" y="42370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10655539" y="44184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11016997" y="4594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10461775" y="45916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10829967" y="38631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10460605" y="38632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10648518" y="40520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10651760" y="3863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10829645" y="40516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10461563" y="4051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11013217" y="40526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11013371" y="38637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11391628" y="42398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11568819" y="4411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11572755" y="42396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0" name="Oval 619"/>
            <p:cNvSpPr/>
            <p:nvPr/>
          </p:nvSpPr>
          <p:spPr>
            <a:xfrm>
              <a:off x="11199457" y="44114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11387370" y="45917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11390612" y="44115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>
              <a:off x="11568497" y="4591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11200415" y="45911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11752069" y="45924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11752223" y="44120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11756328" y="42404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11201106" y="4237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11567400" y="38639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11198038" y="38640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11385951" y="40528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4" name="Oval 633"/>
            <p:cNvSpPr/>
            <p:nvPr/>
          </p:nvSpPr>
          <p:spPr>
            <a:xfrm>
              <a:off x="11389193" y="38641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5" name="Oval 634"/>
            <p:cNvSpPr/>
            <p:nvPr/>
          </p:nvSpPr>
          <p:spPr>
            <a:xfrm>
              <a:off x="11567078" y="40524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11198996" y="40521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7" name="Oval 636"/>
            <p:cNvSpPr/>
            <p:nvPr/>
          </p:nvSpPr>
          <p:spPr>
            <a:xfrm>
              <a:off x="11750651" y="4053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8" name="Oval 637"/>
            <p:cNvSpPr/>
            <p:nvPr/>
          </p:nvSpPr>
          <p:spPr>
            <a:xfrm>
              <a:off x="11750805" y="38646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1" name="Oval 640"/>
            <p:cNvSpPr/>
            <p:nvPr/>
          </p:nvSpPr>
          <p:spPr>
            <a:xfrm>
              <a:off x="11012961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2" name="Oval 641"/>
            <p:cNvSpPr/>
            <p:nvPr/>
          </p:nvSpPr>
          <p:spPr>
            <a:xfrm>
              <a:off x="11012961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3" name="Oval 642"/>
            <p:cNvSpPr/>
            <p:nvPr/>
          </p:nvSpPr>
          <p:spPr>
            <a:xfrm>
              <a:off x="10652900" y="42397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4" name="Oval 643"/>
            <p:cNvSpPr/>
            <p:nvPr/>
          </p:nvSpPr>
          <p:spPr>
            <a:xfrm>
              <a:off x="10282199" y="38605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>
              <a:off x="11933379" y="45952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>
              <a:off x="11933379" y="44169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1933379" y="424251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9" name="Oval 658"/>
            <p:cNvSpPr/>
            <p:nvPr/>
          </p:nvSpPr>
          <p:spPr>
            <a:xfrm>
              <a:off x="11929921" y="38646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1" name="Oval 660"/>
            <p:cNvSpPr/>
            <p:nvPr/>
          </p:nvSpPr>
          <p:spPr>
            <a:xfrm>
              <a:off x="11929599" y="4053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053934" y="36858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053934" y="3503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235223" y="36856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410990" y="3682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414484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60036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96940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969400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053934" y="3317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053933" y="3128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232050" y="31314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10922" y="33194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99651" y="35044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791515" y="3685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232049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232049" y="3321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6965942" y="31304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596580" y="31305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784493" y="33193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6787735" y="3130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65620" y="33189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6597539" y="33187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7149193" y="33200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7149347" y="31311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7527604" y="35071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7704795" y="36787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7708731" y="35070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7335433" y="3678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526588" y="3678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7888199" y="367939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892303" y="35078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7337081" y="35049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7703376" y="313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7334014" y="31314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7521927" y="33202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7525169" y="31315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7703054" y="3319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334972" y="33195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7886626" y="33208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886780" y="3131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148937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148936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6788876" y="35071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418175" y="3127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8069355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8069354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8065897" y="31320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8065575" y="33205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8249148" y="33215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249302" y="31326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8627558" y="35087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8804749" y="36802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8808686" y="35085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35387" y="36803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8626542" y="3680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8988154" y="3680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8992258" y="3509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8437036" y="3506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8803331" y="3132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8433968" y="3132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8621881" y="3321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625124" y="3133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8803009" y="3321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8434927" y="3321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986581" y="3322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986735" y="3133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8248892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8248891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9175097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9175096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9171639" y="31334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9171317" y="33219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9354889" y="3322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9355043" y="313407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9733300" y="35101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9910491" y="36816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9914427" y="3509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9541129" y="36817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9732284" y="36818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10093895" y="36823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>
              <a:off x="10098000" y="35107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9542778" y="3507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9909072" y="31342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9539710" y="31343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9727623" y="3323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9730865" y="31344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9908750" y="3322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9540668" y="332249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0092323" y="33238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0092477" y="31349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9354633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9354633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10648518" y="36873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10829645" y="36871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11013217" y="36879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10457995" y="36850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11385951" y="368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11567078" y="3687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9" name="Oval 638"/>
            <p:cNvSpPr/>
            <p:nvPr/>
          </p:nvSpPr>
          <p:spPr>
            <a:xfrm>
              <a:off x="11750651" y="3688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0" name="Oval 639"/>
            <p:cNvSpPr/>
            <p:nvPr/>
          </p:nvSpPr>
          <p:spPr>
            <a:xfrm>
              <a:off x="11195429" y="36859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5" name="Oval 644"/>
            <p:cNvSpPr/>
            <p:nvPr/>
          </p:nvSpPr>
          <p:spPr>
            <a:xfrm>
              <a:off x="10283741" y="3687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6" name="Oval 645"/>
            <p:cNvSpPr/>
            <p:nvPr/>
          </p:nvSpPr>
          <p:spPr>
            <a:xfrm>
              <a:off x="10648518" y="35141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7" name="Oval 646"/>
            <p:cNvSpPr/>
            <p:nvPr/>
          </p:nvSpPr>
          <p:spPr>
            <a:xfrm>
              <a:off x="10829645" y="35139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8" name="Oval 647"/>
            <p:cNvSpPr/>
            <p:nvPr/>
          </p:nvSpPr>
          <p:spPr>
            <a:xfrm>
              <a:off x="11013217" y="3514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9" name="Oval 648"/>
            <p:cNvSpPr/>
            <p:nvPr/>
          </p:nvSpPr>
          <p:spPr>
            <a:xfrm>
              <a:off x="10457995" y="3511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11385951" y="3514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1" name="Oval 650"/>
            <p:cNvSpPr/>
            <p:nvPr/>
          </p:nvSpPr>
          <p:spPr>
            <a:xfrm>
              <a:off x="11567078" y="3514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2" name="Oval 651"/>
            <p:cNvSpPr/>
            <p:nvPr/>
          </p:nvSpPr>
          <p:spPr>
            <a:xfrm>
              <a:off x="11750651" y="35155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>
              <a:off x="11195429" y="35127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>
              <a:off x="10283741" y="35144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0" name="Oval 659"/>
            <p:cNvSpPr/>
            <p:nvPr/>
          </p:nvSpPr>
          <p:spPr>
            <a:xfrm>
              <a:off x="11929600" y="36887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7" name="Oval 666"/>
            <p:cNvSpPr/>
            <p:nvPr/>
          </p:nvSpPr>
          <p:spPr>
            <a:xfrm>
              <a:off x="11929600" y="35154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9" name="Oval 668"/>
            <p:cNvSpPr/>
            <p:nvPr/>
          </p:nvSpPr>
          <p:spPr>
            <a:xfrm>
              <a:off x="10283961" y="33285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1" name="Oval 670"/>
            <p:cNvSpPr/>
            <p:nvPr/>
          </p:nvSpPr>
          <p:spPr>
            <a:xfrm>
              <a:off x="10838981" y="31395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3" name="Oval 672"/>
            <p:cNvSpPr/>
            <p:nvPr/>
          </p:nvSpPr>
          <p:spPr>
            <a:xfrm>
              <a:off x="10469619" y="3139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4" name="Oval 673"/>
            <p:cNvSpPr/>
            <p:nvPr/>
          </p:nvSpPr>
          <p:spPr>
            <a:xfrm>
              <a:off x="10657532" y="33284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10660774" y="31397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10838659" y="3328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10470577" y="3327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8" name="Oval 677"/>
            <p:cNvSpPr/>
            <p:nvPr/>
          </p:nvSpPr>
          <p:spPr>
            <a:xfrm>
              <a:off x="11022231" y="33291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11022385" y="31401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10291213" y="31369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11200919" y="33273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11755939" y="31383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11386577" y="31384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11574490" y="33272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6" name="Oval 695"/>
            <p:cNvSpPr/>
            <p:nvPr/>
          </p:nvSpPr>
          <p:spPr>
            <a:xfrm>
              <a:off x="11577732" y="31385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7" name="Oval 696"/>
            <p:cNvSpPr/>
            <p:nvPr/>
          </p:nvSpPr>
          <p:spPr>
            <a:xfrm>
              <a:off x="11755617" y="3326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8" name="Oval 697"/>
            <p:cNvSpPr/>
            <p:nvPr/>
          </p:nvSpPr>
          <p:spPr>
            <a:xfrm>
              <a:off x="11387535" y="33265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9" name="Oval 698"/>
            <p:cNvSpPr/>
            <p:nvPr/>
          </p:nvSpPr>
          <p:spPr>
            <a:xfrm>
              <a:off x="11939190" y="33279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0" name="Oval 699"/>
            <p:cNvSpPr/>
            <p:nvPr/>
          </p:nvSpPr>
          <p:spPr>
            <a:xfrm>
              <a:off x="11939344" y="31390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3" name="Oval 702"/>
            <p:cNvSpPr/>
            <p:nvPr/>
          </p:nvSpPr>
          <p:spPr>
            <a:xfrm>
              <a:off x="11208172" y="3135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39132" y="5808769"/>
            <a:ext cx="1208654" cy="1552119"/>
            <a:chOff x="12354423" y="5507261"/>
            <a:chExt cx="1208654" cy="1552119"/>
          </a:xfrm>
        </p:grpSpPr>
        <p:sp>
          <p:nvSpPr>
            <p:cNvPr id="510" name="Oval 509"/>
            <p:cNvSpPr/>
            <p:nvPr/>
          </p:nvSpPr>
          <p:spPr>
            <a:xfrm>
              <a:off x="12354423" y="58607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1" name="Oval 510"/>
            <p:cNvSpPr/>
            <p:nvPr/>
          </p:nvSpPr>
          <p:spPr>
            <a:xfrm>
              <a:off x="12354577" y="568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>
              <a:off x="12358681" y="55087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4" name="Oval 533"/>
            <p:cNvSpPr/>
            <p:nvPr/>
          </p:nvSpPr>
          <p:spPr>
            <a:xfrm>
              <a:off x="12541519" y="58633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5" name="Oval 534"/>
            <p:cNvSpPr/>
            <p:nvPr/>
          </p:nvSpPr>
          <p:spPr>
            <a:xfrm>
              <a:off x="12541519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6" name="Oval 535"/>
            <p:cNvSpPr/>
            <p:nvPr/>
          </p:nvSpPr>
          <p:spPr>
            <a:xfrm>
              <a:off x="12541519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7" name="Oval 536"/>
            <p:cNvSpPr/>
            <p:nvPr/>
          </p:nvSpPr>
          <p:spPr>
            <a:xfrm>
              <a:off x="12725091" y="586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4" name="Oval 543"/>
            <p:cNvSpPr/>
            <p:nvPr/>
          </p:nvSpPr>
          <p:spPr>
            <a:xfrm>
              <a:off x="13099722" y="55095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5" name="Oval 544"/>
            <p:cNvSpPr/>
            <p:nvPr/>
          </p:nvSpPr>
          <p:spPr>
            <a:xfrm>
              <a:off x="13276913" y="56810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6" name="Oval 545"/>
            <p:cNvSpPr/>
            <p:nvPr/>
          </p:nvSpPr>
          <p:spPr>
            <a:xfrm>
              <a:off x="13280850" y="5509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7" name="Oval 546"/>
            <p:cNvSpPr/>
            <p:nvPr/>
          </p:nvSpPr>
          <p:spPr>
            <a:xfrm>
              <a:off x="12907551" y="5681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8" name="Oval 547"/>
            <p:cNvSpPr/>
            <p:nvPr/>
          </p:nvSpPr>
          <p:spPr>
            <a:xfrm>
              <a:off x="13095464" y="58614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9" name="Oval 548"/>
            <p:cNvSpPr/>
            <p:nvPr/>
          </p:nvSpPr>
          <p:spPr>
            <a:xfrm>
              <a:off x="13098706" y="56812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0" name="Oval 549"/>
            <p:cNvSpPr/>
            <p:nvPr/>
          </p:nvSpPr>
          <p:spPr>
            <a:xfrm>
              <a:off x="13276591" y="58610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1" name="Oval 550"/>
            <p:cNvSpPr/>
            <p:nvPr/>
          </p:nvSpPr>
          <p:spPr>
            <a:xfrm>
              <a:off x="12908510" y="58607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2" name="Oval 551"/>
            <p:cNvSpPr/>
            <p:nvPr/>
          </p:nvSpPr>
          <p:spPr>
            <a:xfrm>
              <a:off x="13460164" y="5862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3" name="Oval 552"/>
            <p:cNvSpPr/>
            <p:nvPr/>
          </p:nvSpPr>
          <p:spPr>
            <a:xfrm>
              <a:off x="13460318" y="56817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4" name="Oval 553"/>
            <p:cNvSpPr/>
            <p:nvPr/>
          </p:nvSpPr>
          <p:spPr>
            <a:xfrm>
              <a:off x="13464422" y="55101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5" name="Oval 554"/>
            <p:cNvSpPr/>
            <p:nvPr/>
          </p:nvSpPr>
          <p:spPr>
            <a:xfrm>
              <a:off x="12909200" y="55072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8" name="Oval 567"/>
            <p:cNvSpPr/>
            <p:nvPr/>
          </p:nvSpPr>
          <p:spPr>
            <a:xfrm>
              <a:off x="12721056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9" name="Oval 568"/>
            <p:cNvSpPr/>
            <p:nvPr/>
          </p:nvSpPr>
          <p:spPr>
            <a:xfrm>
              <a:off x="12721055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1" name="Oval 750"/>
            <p:cNvSpPr/>
            <p:nvPr/>
          </p:nvSpPr>
          <p:spPr>
            <a:xfrm>
              <a:off x="12364458" y="69552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2" name="Oval 751"/>
            <p:cNvSpPr/>
            <p:nvPr/>
          </p:nvSpPr>
          <p:spPr>
            <a:xfrm>
              <a:off x="12364612" y="67748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3" name="Oval 752"/>
            <p:cNvSpPr/>
            <p:nvPr/>
          </p:nvSpPr>
          <p:spPr>
            <a:xfrm>
              <a:off x="12368716" y="6603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3" name="Oval 762"/>
            <p:cNvSpPr/>
            <p:nvPr/>
          </p:nvSpPr>
          <p:spPr>
            <a:xfrm>
              <a:off x="12363039" y="6416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4" name="Oval 763"/>
            <p:cNvSpPr/>
            <p:nvPr/>
          </p:nvSpPr>
          <p:spPr>
            <a:xfrm>
              <a:off x="12363193" y="62273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5" name="Oval 764"/>
            <p:cNvSpPr/>
            <p:nvPr/>
          </p:nvSpPr>
          <p:spPr>
            <a:xfrm>
              <a:off x="12363039" y="60515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3" name="Oval 772"/>
            <p:cNvSpPr/>
            <p:nvPr/>
          </p:nvSpPr>
          <p:spPr>
            <a:xfrm>
              <a:off x="12545768" y="69580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4" name="Oval 773"/>
            <p:cNvSpPr/>
            <p:nvPr/>
          </p:nvSpPr>
          <p:spPr>
            <a:xfrm>
              <a:off x="12545768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5" name="Oval 774"/>
            <p:cNvSpPr/>
            <p:nvPr/>
          </p:nvSpPr>
          <p:spPr>
            <a:xfrm>
              <a:off x="12545768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6" name="Oval 775"/>
            <p:cNvSpPr/>
            <p:nvPr/>
          </p:nvSpPr>
          <p:spPr>
            <a:xfrm>
              <a:off x="12729340" y="6958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7" name="Oval 776"/>
            <p:cNvSpPr/>
            <p:nvPr/>
          </p:nvSpPr>
          <p:spPr>
            <a:xfrm>
              <a:off x="12542310" y="62274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8" name="Oval 777"/>
            <p:cNvSpPr/>
            <p:nvPr/>
          </p:nvSpPr>
          <p:spPr>
            <a:xfrm>
              <a:off x="12541988" y="6051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9" name="Oval 778"/>
            <p:cNvSpPr/>
            <p:nvPr/>
          </p:nvSpPr>
          <p:spPr>
            <a:xfrm>
              <a:off x="12541988" y="6415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0" name="Oval 779"/>
            <p:cNvSpPr/>
            <p:nvPr/>
          </p:nvSpPr>
          <p:spPr>
            <a:xfrm>
              <a:off x="12725561" y="6417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1" name="Oval 780"/>
            <p:cNvSpPr/>
            <p:nvPr/>
          </p:nvSpPr>
          <p:spPr>
            <a:xfrm>
              <a:off x="12725715" y="6228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2" name="Oval 781"/>
            <p:cNvSpPr/>
            <p:nvPr/>
          </p:nvSpPr>
          <p:spPr>
            <a:xfrm>
              <a:off x="12725561" y="60522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3" name="Oval 782"/>
            <p:cNvSpPr/>
            <p:nvPr/>
          </p:nvSpPr>
          <p:spPr>
            <a:xfrm>
              <a:off x="13103971" y="66041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4" name="Oval 783"/>
            <p:cNvSpPr/>
            <p:nvPr/>
          </p:nvSpPr>
          <p:spPr>
            <a:xfrm>
              <a:off x="13281162" y="67756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5" name="Oval 784"/>
            <p:cNvSpPr/>
            <p:nvPr/>
          </p:nvSpPr>
          <p:spPr>
            <a:xfrm>
              <a:off x="13285099" y="6603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6" name="Oval 785"/>
            <p:cNvSpPr/>
            <p:nvPr/>
          </p:nvSpPr>
          <p:spPr>
            <a:xfrm>
              <a:off x="12911800" y="67757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7" name="Oval 786"/>
            <p:cNvSpPr/>
            <p:nvPr/>
          </p:nvSpPr>
          <p:spPr>
            <a:xfrm>
              <a:off x="13099713" y="69560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8" name="Oval 787"/>
            <p:cNvSpPr/>
            <p:nvPr/>
          </p:nvSpPr>
          <p:spPr>
            <a:xfrm>
              <a:off x="13102955" y="67759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9" name="Oval 788"/>
            <p:cNvSpPr/>
            <p:nvPr/>
          </p:nvSpPr>
          <p:spPr>
            <a:xfrm>
              <a:off x="13280840" y="6955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0" name="Oval 789"/>
            <p:cNvSpPr/>
            <p:nvPr/>
          </p:nvSpPr>
          <p:spPr>
            <a:xfrm>
              <a:off x="12912759" y="6955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1" name="Oval 790"/>
            <p:cNvSpPr/>
            <p:nvPr/>
          </p:nvSpPr>
          <p:spPr>
            <a:xfrm>
              <a:off x="13464413" y="69567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2" name="Oval 791"/>
            <p:cNvSpPr/>
            <p:nvPr/>
          </p:nvSpPr>
          <p:spPr>
            <a:xfrm>
              <a:off x="13464567" y="6776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3" name="Oval 792"/>
            <p:cNvSpPr/>
            <p:nvPr/>
          </p:nvSpPr>
          <p:spPr>
            <a:xfrm>
              <a:off x="13468671" y="66047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4" name="Oval 793"/>
            <p:cNvSpPr/>
            <p:nvPr/>
          </p:nvSpPr>
          <p:spPr>
            <a:xfrm>
              <a:off x="12913449" y="66019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5" name="Oval 794"/>
            <p:cNvSpPr/>
            <p:nvPr/>
          </p:nvSpPr>
          <p:spPr>
            <a:xfrm>
              <a:off x="13098294" y="60524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6" name="Oval 795"/>
            <p:cNvSpPr/>
            <p:nvPr/>
          </p:nvSpPr>
          <p:spPr>
            <a:xfrm>
              <a:off x="13279744" y="6228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7" name="Oval 796"/>
            <p:cNvSpPr/>
            <p:nvPr/>
          </p:nvSpPr>
          <p:spPr>
            <a:xfrm>
              <a:off x="13279421" y="605230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8" name="Oval 797"/>
            <p:cNvSpPr/>
            <p:nvPr/>
          </p:nvSpPr>
          <p:spPr>
            <a:xfrm>
              <a:off x="12910381" y="6228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9" name="Oval 798"/>
            <p:cNvSpPr/>
            <p:nvPr/>
          </p:nvSpPr>
          <p:spPr>
            <a:xfrm>
              <a:off x="13098294" y="6417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0" name="Oval 799"/>
            <p:cNvSpPr/>
            <p:nvPr/>
          </p:nvSpPr>
          <p:spPr>
            <a:xfrm>
              <a:off x="13101536" y="62284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1" name="Oval 800"/>
            <p:cNvSpPr/>
            <p:nvPr/>
          </p:nvSpPr>
          <p:spPr>
            <a:xfrm>
              <a:off x="13279421" y="64167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2" name="Oval 801"/>
            <p:cNvSpPr/>
            <p:nvPr/>
          </p:nvSpPr>
          <p:spPr>
            <a:xfrm>
              <a:off x="12911340" y="64165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3" name="Oval 802"/>
            <p:cNvSpPr/>
            <p:nvPr/>
          </p:nvSpPr>
          <p:spPr>
            <a:xfrm>
              <a:off x="13462994" y="6417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4" name="Oval 803"/>
            <p:cNvSpPr/>
            <p:nvPr/>
          </p:nvSpPr>
          <p:spPr>
            <a:xfrm>
              <a:off x="13463148" y="6228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5" name="Oval 804"/>
            <p:cNvSpPr/>
            <p:nvPr/>
          </p:nvSpPr>
          <p:spPr>
            <a:xfrm>
              <a:off x="13462994" y="6053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6" name="Oval 805"/>
            <p:cNvSpPr/>
            <p:nvPr/>
          </p:nvSpPr>
          <p:spPr>
            <a:xfrm>
              <a:off x="12907772" y="605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7" name="Oval 806"/>
            <p:cNvSpPr/>
            <p:nvPr/>
          </p:nvSpPr>
          <p:spPr>
            <a:xfrm>
              <a:off x="12725305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8" name="Oval 807"/>
            <p:cNvSpPr/>
            <p:nvPr/>
          </p:nvSpPr>
          <p:spPr>
            <a:xfrm>
              <a:off x="12725304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55733" y="5055538"/>
            <a:ext cx="4873573" cy="2281600"/>
            <a:chOff x="7155733" y="4767093"/>
            <a:chExt cx="4873573" cy="2281600"/>
          </a:xfrm>
        </p:grpSpPr>
        <p:sp>
          <p:nvSpPr>
            <p:cNvPr id="421" name="Oval 420"/>
            <p:cNvSpPr/>
            <p:nvPr/>
          </p:nvSpPr>
          <p:spPr>
            <a:xfrm>
              <a:off x="8077647" y="56850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2" name="Oval 421"/>
            <p:cNvSpPr/>
            <p:nvPr/>
          </p:nvSpPr>
          <p:spPr>
            <a:xfrm>
              <a:off x="8257337" y="58605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3" name="Oval 422"/>
            <p:cNvSpPr/>
            <p:nvPr/>
          </p:nvSpPr>
          <p:spPr>
            <a:xfrm>
              <a:off x="8253413" y="56819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8256907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5" name="Oval 424"/>
            <p:cNvSpPr/>
            <p:nvPr/>
          </p:nvSpPr>
          <p:spPr>
            <a:xfrm>
              <a:off x="8442783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6" name="Oval 425"/>
            <p:cNvSpPr/>
            <p:nvPr/>
          </p:nvSpPr>
          <p:spPr>
            <a:xfrm>
              <a:off x="8630696" y="58605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7" name="Oval 426"/>
            <p:cNvSpPr/>
            <p:nvPr/>
          </p:nvSpPr>
          <p:spPr>
            <a:xfrm>
              <a:off x="8811823" y="58604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8811824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9" name="Oval 428"/>
            <p:cNvSpPr/>
            <p:nvPr/>
          </p:nvSpPr>
          <p:spPr>
            <a:xfrm>
              <a:off x="881182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3" name="Oval 432"/>
            <p:cNvSpPr/>
            <p:nvPr/>
          </p:nvSpPr>
          <p:spPr>
            <a:xfrm>
              <a:off x="8442074" y="55038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4" name="Oval 433"/>
            <p:cNvSpPr/>
            <p:nvPr/>
          </p:nvSpPr>
          <p:spPr>
            <a:xfrm>
              <a:off x="8633938" y="5685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5" name="Oval 434"/>
            <p:cNvSpPr/>
            <p:nvPr/>
          </p:nvSpPr>
          <p:spPr>
            <a:xfrm>
              <a:off x="8995396" y="58612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8440174" y="58583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807447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9370027" y="55065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9547218" y="56780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3" name="Oval 452"/>
            <p:cNvSpPr/>
            <p:nvPr/>
          </p:nvSpPr>
          <p:spPr>
            <a:xfrm>
              <a:off x="9551154" y="55064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9177856" y="56782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9365769" y="58585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6" name="Oval 455"/>
            <p:cNvSpPr/>
            <p:nvPr/>
          </p:nvSpPr>
          <p:spPr>
            <a:xfrm>
              <a:off x="9369011" y="56783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7" name="Oval 456"/>
            <p:cNvSpPr/>
            <p:nvPr/>
          </p:nvSpPr>
          <p:spPr>
            <a:xfrm>
              <a:off x="9546896" y="58581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8" name="Oval 457"/>
            <p:cNvSpPr/>
            <p:nvPr/>
          </p:nvSpPr>
          <p:spPr>
            <a:xfrm>
              <a:off x="9178814" y="5857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9" name="Oval 458"/>
            <p:cNvSpPr/>
            <p:nvPr/>
          </p:nvSpPr>
          <p:spPr>
            <a:xfrm>
              <a:off x="9730468" y="5859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0" name="Oval 459"/>
            <p:cNvSpPr/>
            <p:nvPr/>
          </p:nvSpPr>
          <p:spPr>
            <a:xfrm>
              <a:off x="9730622" y="56787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1" name="Oval 460"/>
            <p:cNvSpPr/>
            <p:nvPr/>
          </p:nvSpPr>
          <p:spPr>
            <a:xfrm>
              <a:off x="9734727" y="5507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9179505" y="55043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5" name="Oval 474"/>
            <p:cNvSpPr/>
            <p:nvPr/>
          </p:nvSpPr>
          <p:spPr>
            <a:xfrm>
              <a:off x="8991360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6" name="Oval 475"/>
            <p:cNvSpPr/>
            <p:nvPr/>
          </p:nvSpPr>
          <p:spPr>
            <a:xfrm>
              <a:off x="8991360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7" name="Oval 476"/>
            <p:cNvSpPr/>
            <p:nvPr/>
          </p:nvSpPr>
          <p:spPr>
            <a:xfrm>
              <a:off x="8631299" y="55065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2" name="Oval 491"/>
            <p:cNvSpPr/>
            <p:nvPr/>
          </p:nvSpPr>
          <p:spPr>
            <a:xfrm>
              <a:off x="9911778" y="58619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3" name="Oval 492"/>
            <p:cNvSpPr/>
            <p:nvPr/>
          </p:nvSpPr>
          <p:spPr>
            <a:xfrm>
              <a:off x="9911778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4" name="Oval 493"/>
            <p:cNvSpPr/>
            <p:nvPr/>
          </p:nvSpPr>
          <p:spPr>
            <a:xfrm>
              <a:off x="9911778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10095350" y="58627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2" name="Oval 501"/>
            <p:cNvSpPr/>
            <p:nvPr/>
          </p:nvSpPr>
          <p:spPr>
            <a:xfrm>
              <a:off x="10469982" y="5508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3" name="Oval 502"/>
            <p:cNvSpPr/>
            <p:nvPr/>
          </p:nvSpPr>
          <p:spPr>
            <a:xfrm>
              <a:off x="10647173" y="5679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4" name="Oval 503"/>
            <p:cNvSpPr/>
            <p:nvPr/>
          </p:nvSpPr>
          <p:spPr>
            <a:xfrm>
              <a:off x="10651109" y="55079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5" name="Oval 504"/>
            <p:cNvSpPr/>
            <p:nvPr/>
          </p:nvSpPr>
          <p:spPr>
            <a:xfrm>
              <a:off x="10277811" y="56797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6" name="Oval 505"/>
            <p:cNvSpPr/>
            <p:nvPr/>
          </p:nvSpPr>
          <p:spPr>
            <a:xfrm>
              <a:off x="10465723" y="58600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7" name="Oval 506"/>
            <p:cNvSpPr/>
            <p:nvPr/>
          </p:nvSpPr>
          <p:spPr>
            <a:xfrm>
              <a:off x="10468966" y="5679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8" name="Oval 507"/>
            <p:cNvSpPr/>
            <p:nvPr/>
          </p:nvSpPr>
          <p:spPr>
            <a:xfrm>
              <a:off x="10646851" y="585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9" name="Oval 508"/>
            <p:cNvSpPr/>
            <p:nvPr/>
          </p:nvSpPr>
          <p:spPr>
            <a:xfrm>
              <a:off x="10278769" y="5859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>
              <a:off x="10279459" y="55058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>
              <a:off x="10091315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7" name="Oval 526"/>
            <p:cNvSpPr/>
            <p:nvPr/>
          </p:nvSpPr>
          <p:spPr>
            <a:xfrm>
              <a:off x="10091314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7889618" y="55103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155733" y="47726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7523346" y="4767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7704473" y="4767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7336391" y="47670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88045" y="47684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7523346" y="4955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704473" y="49549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7336391" y="4954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888045" y="49560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8074473" y="51308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8253345" y="53188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8074472" y="53206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8626916" y="4954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8808366" y="5129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8808044" y="49538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8439003" y="5129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8626916" y="5318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8630159" y="5130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8808044" y="5318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8439962" y="5318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8991616" y="5319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8991770" y="5130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8991616" y="49546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8436394" y="4951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9364350" y="4954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9545799" y="51306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9545477" y="49547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9176437" y="51307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9364350" y="53195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9367592" y="51309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9545477" y="531920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9177395" y="53189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>
              <a:off x="9729049" y="53202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9729203" y="51313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9729049" y="49555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9173827" y="4952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8260598" y="51272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8262140" y="49543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8071618" y="4952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8626916" y="47808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8808044" y="4780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8991616" y="4781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8436394" y="4778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9364350" y="47816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9545477" y="47815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9729049" y="47823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9173827" y="47794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8262140" y="47811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8071618" y="47789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6" name="Oval 495"/>
            <p:cNvSpPr/>
            <p:nvPr/>
          </p:nvSpPr>
          <p:spPr>
            <a:xfrm>
              <a:off x="9908320" y="51313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9907998" y="49554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8" name="Oval 497"/>
            <p:cNvSpPr/>
            <p:nvPr/>
          </p:nvSpPr>
          <p:spPr>
            <a:xfrm>
              <a:off x="9907998" y="53199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10091571" y="5320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10091725" y="51320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10091571" y="4956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>
              <a:off x="10464304" y="49564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>
              <a:off x="10645754" y="51322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6" name="Oval 515"/>
            <p:cNvSpPr/>
            <p:nvPr/>
          </p:nvSpPr>
          <p:spPr>
            <a:xfrm>
              <a:off x="10645432" y="49562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10276391" y="51323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10464304" y="5321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9" name="Oval 518"/>
            <p:cNvSpPr/>
            <p:nvPr/>
          </p:nvSpPr>
          <p:spPr>
            <a:xfrm>
              <a:off x="10467547" y="51324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10645432" y="53207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1" name="Oval 520"/>
            <p:cNvSpPr/>
            <p:nvPr/>
          </p:nvSpPr>
          <p:spPr>
            <a:xfrm>
              <a:off x="10277350" y="5320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2" name="Oval 521"/>
            <p:cNvSpPr/>
            <p:nvPr/>
          </p:nvSpPr>
          <p:spPr>
            <a:xfrm>
              <a:off x="10829004" y="53217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3" name="Oval 522"/>
            <p:cNvSpPr/>
            <p:nvPr/>
          </p:nvSpPr>
          <p:spPr>
            <a:xfrm>
              <a:off x="10829158" y="51328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10829004" y="4957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10273782" y="49541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8" name="Oval 527"/>
            <p:cNvSpPr/>
            <p:nvPr/>
          </p:nvSpPr>
          <p:spPr>
            <a:xfrm>
              <a:off x="9907998" y="47822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10091571" y="47830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10464304" y="47832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>
              <a:off x="10645432" y="47830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>
              <a:off x="10829004" y="4783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>
              <a:off x="10273782" y="47809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8" name="Oval 537"/>
            <p:cNvSpPr/>
            <p:nvPr/>
          </p:nvSpPr>
          <p:spPr>
            <a:xfrm>
              <a:off x="11014062" y="5132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9" name="Oval 538"/>
            <p:cNvSpPr/>
            <p:nvPr/>
          </p:nvSpPr>
          <p:spPr>
            <a:xfrm>
              <a:off x="11013740" y="4956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0" name="Oval 539"/>
            <p:cNvSpPr/>
            <p:nvPr/>
          </p:nvSpPr>
          <p:spPr>
            <a:xfrm>
              <a:off x="11013740" y="53213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1" name="Oval 540"/>
            <p:cNvSpPr/>
            <p:nvPr/>
          </p:nvSpPr>
          <p:spPr>
            <a:xfrm>
              <a:off x="11197312" y="5322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11197466" y="51334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>
              <a:off x="11197312" y="49576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11570046" y="4957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7" name="Oval 556"/>
            <p:cNvSpPr/>
            <p:nvPr/>
          </p:nvSpPr>
          <p:spPr>
            <a:xfrm>
              <a:off x="11751495" y="51336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8" name="Oval 557"/>
            <p:cNvSpPr/>
            <p:nvPr/>
          </p:nvSpPr>
          <p:spPr>
            <a:xfrm>
              <a:off x="11751173" y="49576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11382133" y="51337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11570046" y="53225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11573288" y="5133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11751173" y="53221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11383091" y="53218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4" name="Oval 563"/>
            <p:cNvSpPr/>
            <p:nvPr/>
          </p:nvSpPr>
          <p:spPr>
            <a:xfrm>
              <a:off x="11934746" y="532319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5" name="Oval 564"/>
            <p:cNvSpPr/>
            <p:nvPr/>
          </p:nvSpPr>
          <p:spPr>
            <a:xfrm>
              <a:off x="11934900" y="51342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6" name="Oval 565"/>
            <p:cNvSpPr/>
            <p:nvPr/>
          </p:nvSpPr>
          <p:spPr>
            <a:xfrm>
              <a:off x="11934746" y="49584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11379524" y="49555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11013740" y="47836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11197312" y="4784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11570046" y="47846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11751173" y="47844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11934746" y="47852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11379524" y="4782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7697322" y="5133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7885235" y="53225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7888477" y="5133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7698280" y="5321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7518917" y="5131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0" name="Oval 709"/>
            <p:cNvSpPr/>
            <p:nvPr/>
          </p:nvSpPr>
          <p:spPr>
            <a:xfrm>
              <a:off x="8633336" y="6051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1" name="Oval 710"/>
            <p:cNvSpPr/>
            <p:nvPr/>
          </p:nvSpPr>
          <p:spPr>
            <a:xfrm>
              <a:off x="8814463" y="60510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2" name="Oval 711"/>
            <p:cNvSpPr/>
            <p:nvPr/>
          </p:nvSpPr>
          <p:spPr>
            <a:xfrm>
              <a:off x="8446382" y="6050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3" name="Oval 712"/>
            <p:cNvSpPr/>
            <p:nvPr/>
          </p:nvSpPr>
          <p:spPr>
            <a:xfrm>
              <a:off x="8998036" y="60520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4" name="Oval 713"/>
            <p:cNvSpPr/>
            <p:nvPr/>
          </p:nvSpPr>
          <p:spPr>
            <a:xfrm>
              <a:off x="9187637" y="67810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5" name="Oval 714"/>
            <p:cNvSpPr/>
            <p:nvPr/>
          </p:nvSpPr>
          <p:spPr>
            <a:xfrm>
              <a:off x="9367328" y="69566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6" name="Oval 715"/>
            <p:cNvSpPr/>
            <p:nvPr/>
          </p:nvSpPr>
          <p:spPr>
            <a:xfrm>
              <a:off x="9363403" y="67780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7" name="Oval 716"/>
            <p:cNvSpPr/>
            <p:nvPr/>
          </p:nvSpPr>
          <p:spPr>
            <a:xfrm>
              <a:off x="9366897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8" name="Oval 717"/>
            <p:cNvSpPr/>
            <p:nvPr/>
          </p:nvSpPr>
          <p:spPr>
            <a:xfrm>
              <a:off x="9552773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9" name="Oval 718"/>
            <p:cNvSpPr/>
            <p:nvPr/>
          </p:nvSpPr>
          <p:spPr>
            <a:xfrm>
              <a:off x="9740686" y="69566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0" name="Oval 719"/>
            <p:cNvSpPr/>
            <p:nvPr/>
          </p:nvSpPr>
          <p:spPr>
            <a:xfrm>
              <a:off x="9921813" y="69564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1" name="Oval 720"/>
            <p:cNvSpPr/>
            <p:nvPr/>
          </p:nvSpPr>
          <p:spPr>
            <a:xfrm>
              <a:off x="9921814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2" name="Oval 721"/>
            <p:cNvSpPr/>
            <p:nvPr/>
          </p:nvSpPr>
          <p:spPr>
            <a:xfrm>
              <a:off x="992181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9184464" y="6226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9363336" y="64148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9552065" y="6599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9743928" y="67812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7" name="Oval 726"/>
            <p:cNvSpPr/>
            <p:nvPr/>
          </p:nvSpPr>
          <p:spPr>
            <a:xfrm>
              <a:off x="10105386" y="69572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8" name="Oval 727"/>
            <p:cNvSpPr/>
            <p:nvPr/>
          </p:nvSpPr>
          <p:spPr>
            <a:xfrm>
              <a:off x="9550164" y="69543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9" name="Oval 728"/>
            <p:cNvSpPr/>
            <p:nvPr/>
          </p:nvSpPr>
          <p:spPr>
            <a:xfrm>
              <a:off x="918446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0" name="Oval 729"/>
            <p:cNvSpPr/>
            <p:nvPr/>
          </p:nvSpPr>
          <p:spPr>
            <a:xfrm>
              <a:off x="9184462" y="64167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9736907" y="6050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9918356" y="62258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9918034" y="6049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9548994" y="62260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5" name="Oval 734"/>
            <p:cNvSpPr/>
            <p:nvPr/>
          </p:nvSpPr>
          <p:spPr>
            <a:xfrm>
              <a:off x="9736907" y="64148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6" name="Oval 735"/>
            <p:cNvSpPr/>
            <p:nvPr/>
          </p:nvSpPr>
          <p:spPr>
            <a:xfrm>
              <a:off x="9740149" y="62261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7" name="Oval 736"/>
            <p:cNvSpPr/>
            <p:nvPr/>
          </p:nvSpPr>
          <p:spPr>
            <a:xfrm>
              <a:off x="9918034" y="64144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8" name="Oval 737"/>
            <p:cNvSpPr/>
            <p:nvPr/>
          </p:nvSpPr>
          <p:spPr>
            <a:xfrm>
              <a:off x="9549952" y="64141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10101607" y="6415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10101761" y="62265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10101607" y="60507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9546385" y="60478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3" name="Oval 742"/>
            <p:cNvSpPr/>
            <p:nvPr/>
          </p:nvSpPr>
          <p:spPr>
            <a:xfrm>
              <a:off x="10480017" y="66026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4" name="Oval 743"/>
            <p:cNvSpPr/>
            <p:nvPr/>
          </p:nvSpPr>
          <p:spPr>
            <a:xfrm>
              <a:off x="10657208" y="67741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5" name="Oval 744"/>
            <p:cNvSpPr/>
            <p:nvPr/>
          </p:nvSpPr>
          <p:spPr>
            <a:xfrm>
              <a:off x="10661144" y="66024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6" name="Oval 745"/>
            <p:cNvSpPr/>
            <p:nvPr/>
          </p:nvSpPr>
          <p:spPr>
            <a:xfrm>
              <a:off x="10287846" y="67742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10475759" y="69545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10479001" y="677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10656886" y="6954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10288805" y="69538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4" name="Oval 753"/>
            <p:cNvSpPr/>
            <p:nvPr/>
          </p:nvSpPr>
          <p:spPr>
            <a:xfrm>
              <a:off x="10289495" y="6600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5" name="Oval 754"/>
            <p:cNvSpPr/>
            <p:nvPr/>
          </p:nvSpPr>
          <p:spPr>
            <a:xfrm>
              <a:off x="10474340" y="6050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6" name="Oval 755"/>
            <p:cNvSpPr/>
            <p:nvPr/>
          </p:nvSpPr>
          <p:spPr>
            <a:xfrm>
              <a:off x="10655789" y="6226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7" name="Oval 756"/>
            <p:cNvSpPr/>
            <p:nvPr/>
          </p:nvSpPr>
          <p:spPr>
            <a:xfrm>
              <a:off x="10655467" y="6050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8" name="Oval 757"/>
            <p:cNvSpPr/>
            <p:nvPr/>
          </p:nvSpPr>
          <p:spPr>
            <a:xfrm>
              <a:off x="10286427" y="6226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9" name="Oval 758"/>
            <p:cNvSpPr/>
            <p:nvPr/>
          </p:nvSpPr>
          <p:spPr>
            <a:xfrm>
              <a:off x="10474340" y="64156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0" name="Oval 759"/>
            <p:cNvSpPr/>
            <p:nvPr/>
          </p:nvSpPr>
          <p:spPr>
            <a:xfrm>
              <a:off x="10477582" y="62269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1" name="Oval 760"/>
            <p:cNvSpPr/>
            <p:nvPr/>
          </p:nvSpPr>
          <p:spPr>
            <a:xfrm>
              <a:off x="10655467" y="64152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2" name="Oval 761"/>
            <p:cNvSpPr/>
            <p:nvPr/>
          </p:nvSpPr>
          <p:spPr>
            <a:xfrm>
              <a:off x="10287386" y="64149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6" name="Oval 765"/>
            <p:cNvSpPr/>
            <p:nvPr/>
          </p:nvSpPr>
          <p:spPr>
            <a:xfrm>
              <a:off x="10283818" y="60486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7" name="Oval 766"/>
            <p:cNvSpPr/>
            <p:nvPr/>
          </p:nvSpPr>
          <p:spPr>
            <a:xfrm>
              <a:off x="10101351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8" name="Oval 767"/>
            <p:cNvSpPr/>
            <p:nvPr/>
          </p:nvSpPr>
          <p:spPr>
            <a:xfrm>
              <a:off x="10101350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9" name="Oval 768"/>
            <p:cNvSpPr/>
            <p:nvPr/>
          </p:nvSpPr>
          <p:spPr>
            <a:xfrm>
              <a:off x="9741290" y="66025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0" name="Oval 769"/>
            <p:cNvSpPr/>
            <p:nvPr/>
          </p:nvSpPr>
          <p:spPr>
            <a:xfrm>
              <a:off x="9370589" y="62233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1" name="Oval 770"/>
            <p:cNvSpPr/>
            <p:nvPr/>
          </p:nvSpPr>
          <p:spPr>
            <a:xfrm>
              <a:off x="9372131" y="60504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2" name="Oval 771"/>
            <p:cNvSpPr/>
            <p:nvPr/>
          </p:nvSpPr>
          <p:spPr>
            <a:xfrm>
              <a:off x="9181608" y="604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5" name="Oval 844"/>
            <p:cNvSpPr/>
            <p:nvPr/>
          </p:nvSpPr>
          <p:spPr>
            <a:xfrm>
              <a:off x="8807312" y="62298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6" name="Oval 845"/>
            <p:cNvSpPr/>
            <p:nvPr/>
          </p:nvSpPr>
          <p:spPr>
            <a:xfrm>
              <a:off x="8995225" y="64186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7" name="Oval 846"/>
            <p:cNvSpPr/>
            <p:nvPr/>
          </p:nvSpPr>
          <p:spPr>
            <a:xfrm>
              <a:off x="8998468" y="6229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8" name="Oval 847"/>
            <p:cNvSpPr/>
            <p:nvPr/>
          </p:nvSpPr>
          <p:spPr>
            <a:xfrm>
              <a:off x="8808271" y="64179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9" name="Oval 848"/>
            <p:cNvSpPr/>
            <p:nvPr/>
          </p:nvSpPr>
          <p:spPr>
            <a:xfrm>
              <a:off x="8999608" y="66063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0" name="Oval 849"/>
            <p:cNvSpPr/>
            <p:nvPr/>
          </p:nvSpPr>
          <p:spPr>
            <a:xfrm>
              <a:off x="8628907" y="622714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163963" y="3330026"/>
            <a:ext cx="1610827" cy="93391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  <a:sym typeface="Gill Sans Light"/>
              </a:rPr>
              <a:t>Reachable</a:t>
            </a:r>
          </a:p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</a:rPr>
              <a:t>states</a:t>
            </a:r>
            <a:endParaRPr lang="en-US" sz="2800" b="1" dirty="0">
              <a:solidFill>
                <a:srgbClr val="FFFFFF"/>
              </a:solidFill>
              <a:ea typeface="Calibri" charset="0"/>
              <a:cs typeface="Calibri" charset="0"/>
              <a:sym typeface="Gill Sans Ligh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53933" y="2148082"/>
            <a:ext cx="5979827" cy="1196169"/>
            <a:chOff x="6053933" y="1859637"/>
            <a:chExt cx="5979827" cy="1196169"/>
          </a:xfrm>
        </p:grpSpPr>
        <p:sp>
          <p:nvSpPr>
            <p:cNvPr id="149" name="Oval 148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0" name="Oval 669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2" name="Oval 67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1" name="Oval 7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2" name="Oval 7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4" name="Oval 703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5" name="Oval 704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6" name="Oval 705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7" name="Oval 706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8" name="Oval 707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9" name="Oval 708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5" name="Oval 854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0" name="Oval 869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1" name="Oval 870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2" name="Oval 871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3" name="Oval 872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4" name="Oval 873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5" name="Oval 874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6" name="Oval 875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7" name="Oval 876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8" name="Oval 877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9" name="Oval 878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0" name="Oval 879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1" name="Oval 880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2" name="Oval 881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3" name="Oval 882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5" name="Oval 884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6" name="Oval 885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7" name="Oval 886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8" name="Oval 887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9" name="Oval 888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0" name="Oval 889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1" name="Oval 890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2" name="Oval 891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3" name="Oval 892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4" name="Oval 893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5" name="Oval 894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6" name="Oval 895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7" name="Oval 896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8" name="Oval 897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9" name="Oval 898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0" name="Oval 899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1" name="Oval 900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2" name="Oval 901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3" name="Oval 902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4" name="Oval 903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5" name="Oval 904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6" name="Oval 905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7" name="Oval 906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8" name="Oval 907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9" name="Oval 908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0" name="Oval 909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1" name="Oval 910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2" name="Oval 911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3" name="Oval 912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4" name="Oval 913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5" name="Oval 914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6" name="Oval 915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7" name="Oval 916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8" name="Oval 917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9" name="Oval 918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0" name="Oval 919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1" name="Oval 920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2" name="Oval 921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3" name="Oval 922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4" name="Oval 923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5" name="Oval 924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6" name="Oval 925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7" name="Oval 926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8" name="Oval 927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9" name="Oval 928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0" name="Oval 929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1" name="Oval 930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2" name="Oval 931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3" name="Oval 932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4" name="Oval 933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5" name="Oval 934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6" name="Oval 935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7" name="Oval 936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8" name="Oval 937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9" name="Oval 938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0" name="Oval 939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1" name="Oval 940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2" name="Oval 941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3" name="Oval 942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4" name="Oval 943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5" name="Oval 944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9" name="Oval 948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0" name="Oval 949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1" name="Oval 950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2" name="Oval 951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3" name="Oval 952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4" name="Oval 953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5" name="Oval 954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6" name="Oval 955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7" name="Oval 956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8" name="Oval 957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9" name="Oval 958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0" name="Oval 959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1" name="Oval 960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2" name="Oval 961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3" name="Oval 962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4" name="Oval 963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5" name="Oval 964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6" name="Oval 965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7" name="Oval 966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8" name="Oval 967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9" name="Oval 968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1" name="Oval 980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2" name="Oval 981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3" name="Oval 982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5" name="Oval 984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7" name="Oval 986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9" name="Oval 988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2" name="Oval 991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3" name="Oval 992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4" name="Oval 993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5" name="Oval 994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3" name="Oval 1002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4" name="Oval 1003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5" name="Oval 1004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6" name="Oval 1005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7" name="Oval 1006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8" name="Oval 1007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9" name="Oval 1008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0" name="Oval 1009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1" name="Oval 1010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2" name="Oval 1011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3" name="Oval 1012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4" name="Oval 1013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5" name="Oval 1014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6" name="Oval 1015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7" name="Oval 1016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8" name="Oval 1017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9" name="Oval 1018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02330" y="2158819"/>
            <a:ext cx="104150" cy="1184244"/>
            <a:chOff x="12112490" y="2341699"/>
            <a:chExt cx="104150" cy="1184244"/>
          </a:xfrm>
        </p:grpSpPr>
        <p:sp>
          <p:nvSpPr>
            <p:cNvPr id="840" name="Oval 83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1" name="Oval 84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2" name="Oval 84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3" name="Oval 84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4" name="Oval 84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1" name="Oval 850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2" name="Oval 851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853" name="Group 852"/>
          <p:cNvGrpSpPr/>
          <p:nvPr/>
        </p:nvGrpSpPr>
        <p:grpSpPr>
          <a:xfrm>
            <a:off x="12102330" y="3428819"/>
            <a:ext cx="104150" cy="1184244"/>
            <a:chOff x="12112490" y="2341699"/>
            <a:chExt cx="104150" cy="1184244"/>
          </a:xfrm>
        </p:grpSpPr>
        <p:sp>
          <p:nvSpPr>
            <p:cNvPr id="854" name="Oval 853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0" name="Oval 1019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1" name="Oval 1020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2" name="Oval 1021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3" name="Oval 1022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4" name="Oval 1023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5" name="Oval 1024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12102330" y="4708979"/>
            <a:ext cx="104150" cy="1184244"/>
            <a:chOff x="12112490" y="2341699"/>
            <a:chExt cx="104150" cy="1184244"/>
          </a:xfrm>
        </p:grpSpPr>
        <p:sp>
          <p:nvSpPr>
            <p:cNvPr id="1027" name="Oval 102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8" name="Oval 102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9" name="Oval 102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0" name="Oval 102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1" name="Oval 103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2" name="Oval 103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3" name="Oval 103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12102330" y="5989139"/>
            <a:ext cx="104150" cy="1184244"/>
            <a:chOff x="12112490" y="2341699"/>
            <a:chExt cx="104150" cy="1184244"/>
          </a:xfrm>
        </p:grpSpPr>
        <p:sp>
          <p:nvSpPr>
            <p:cNvPr id="1035" name="Oval 103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6" name="Oval 103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7" name="Oval 103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8" name="Oval 103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9" name="Oval 103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0" name="Oval 103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1" name="Oval 104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42" name="Group 1041"/>
          <p:cNvGrpSpPr/>
          <p:nvPr/>
        </p:nvGrpSpPr>
        <p:grpSpPr>
          <a:xfrm>
            <a:off x="6057290" y="870884"/>
            <a:ext cx="5979827" cy="1196169"/>
            <a:chOff x="6053933" y="1859637"/>
            <a:chExt cx="5979827" cy="1196169"/>
          </a:xfrm>
        </p:grpSpPr>
        <p:sp>
          <p:nvSpPr>
            <p:cNvPr id="1043" name="Oval 1042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4" name="Oval 1043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5" name="Oval 1044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6" name="Oval 1045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7" name="Oval 1046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8" name="Oval 1047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9" name="Oval 104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0" name="Oval 1049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1" name="Oval 1050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2" name="Oval 1051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3" name="Oval 1052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4" name="Oval 1053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5" name="Oval 1054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6" name="Oval 1055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7" name="Oval 1056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8" name="Oval 1057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9" name="Oval 1058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0" name="Oval 1059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1" name="Oval 1060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2" name="Oval 1061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3" name="Oval 1062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4" name="Oval 1063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5" name="Oval 1064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6" name="Oval 1065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7" name="Oval 1066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8" name="Oval 1067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9" name="Oval 1068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0" name="Oval 1069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1" name="Oval 1070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2" name="Oval 1071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3" name="Oval 1072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4" name="Oval 1073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5" name="Oval 1074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6" name="Oval 1075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7" name="Oval 1076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8" name="Oval 1077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9" name="Oval 1078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0" name="Oval 1079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1" name="Oval 1080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2" name="Oval 1081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3" name="Oval 1082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4" name="Oval 1083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5" name="Oval 1084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6" name="Oval 1085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7" name="Oval 1086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8" name="Oval 1087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9" name="Oval 1088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0" name="Oval 1089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1" name="Oval 109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2" name="Oval 109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3" name="Oval 1092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4" name="Oval 1093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5" name="Oval 1094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6" name="Oval 1095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7" name="Oval 1096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8" name="Oval 1097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9" name="Oval 1098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0" name="Oval 1099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1" name="Oval 11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2" name="Oval 11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3" name="Oval 1102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4" name="Oval 1103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5" name="Oval 1104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6" name="Oval 1105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7" name="Oval 1106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8" name="Oval 1107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9" name="Oval 1108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0" name="Oval 1109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1" name="Oval 1110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2" name="Oval 1111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3" name="Oval 1112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4" name="Oval 1113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5" name="Oval 1114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6" name="Oval 1115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7" name="Oval 1116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8" name="Oval 1117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9" name="Oval 1118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0" name="Oval 1119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1" name="Oval 1120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2" name="Oval 1121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3" name="Oval 1122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4" name="Oval 1123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5" name="Oval 1124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6" name="Oval 1125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7" name="Oval 1126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8" name="Oval 1127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9" name="Oval 1128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0" name="Oval 1129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1" name="Oval 1130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2" name="Oval 1131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3" name="Oval 1132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4" name="Oval 1133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5" name="Oval 1134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6" name="Oval 1135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7" name="Oval 1136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8" name="Oval 1137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9" name="Oval 1138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0" name="Oval 1139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1" name="Oval 1140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2" name="Oval 1141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3" name="Oval 1142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4" name="Oval 1143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5" name="Oval 1144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6" name="Oval 1145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7" name="Oval 1146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8" name="Oval 1147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9" name="Oval 1148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0" name="Oval 1149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1" name="Oval 1150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2" name="Oval 1151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3" name="Oval 1152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4" name="Oval 1153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5" name="Oval 1154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6" name="Oval 1155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7" name="Oval 1156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8" name="Oval 1157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9" name="Oval 1158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0" name="Oval 1159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1" name="Oval 1160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2" name="Oval 1161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3" name="Oval 1162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4" name="Oval 1163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5" name="Oval 1164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6" name="Oval 1165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7" name="Oval 1166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8" name="Oval 1167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9" name="Oval 1168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0" name="Oval 1169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1" name="Oval 1170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2" name="Oval 1171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3" name="Oval 1172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4" name="Oval 1173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5" name="Oval 1174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6" name="Oval 1175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7" name="Oval 1176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8" name="Oval 1177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9" name="Oval 1178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0" name="Oval 1179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1" name="Oval 1180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2" name="Oval 1181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3" name="Oval 1182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4" name="Oval 1183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5" name="Oval 1184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6" name="Oval 1185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7" name="Oval 1186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8" name="Oval 1187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9" name="Oval 1188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0" name="Oval 1189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1" name="Oval 1190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2" name="Oval 1191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3" name="Oval 1192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4" name="Oval 1193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5" name="Oval 1194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6" name="Oval 1195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7" name="Oval 1196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8" name="Oval 1197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9" name="Oval 1198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0" name="Oval 1199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1" name="Oval 1200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2" name="Oval 1201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3" name="Oval 1202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4" name="Oval 1203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5" name="Oval 1204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6" name="Oval 1205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7" name="Oval 1206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8" name="Oval 1207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9" name="Oval 1208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0" name="Oval 1209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1" name="Oval 1210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2" name="Oval 1211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3" name="Oval 1212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4" name="Oval 1213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5" name="Oval 1214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6" name="Oval 1215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7" name="Oval 1216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8" name="Oval 1217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9" name="Oval 1218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0" name="Oval 1219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1" name="Oval 1220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2" name="Oval 1221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3" name="Oval 1222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4" name="Oval 1223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5" name="Oval 1224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6" name="Oval 1225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7" name="Oval 1226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8" name="Oval 1227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9" name="Oval 1228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0" name="Oval 1229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1" name="Oval 1230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2" name="Oval 1231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3" name="Oval 1232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4" name="Oval 1233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5" name="Oval 1234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6" name="Oval 1235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7" name="Oval 1236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8" name="Oval 1237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9" name="Oval 1238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0" name="Oval 1239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1" name="Oval 1240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2" name="Oval 1241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3" name="Oval 1242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4" name="Oval 1243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5" name="Oval 1244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6" name="Oval 1245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7" name="Oval 1246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8" name="Oval 1247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9" name="Oval 1248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0" name="Oval 1249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1" name="Oval 1250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2" name="Oval 1251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3" name="Oval 1252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4" name="Oval 1253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5" name="Oval 1254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6" name="Oval 1255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7" name="Oval 1256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8" name="Oval 1257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9" name="Oval 1258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0" name="Oval 1259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1" name="Oval 1260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2" name="Oval 1261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3" name="Oval 1262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4" name="Oval 1263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5" name="Oval 1264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6" name="Oval 1265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7" name="Oval 1266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8" name="Oval 1267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9" name="Oval 1268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0" name="Oval 1269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1" name="Oval 1270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2" name="Oval 1271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3" name="Oval 1272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74" name="Group 1273"/>
          <p:cNvGrpSpPr/>
          <p:nvPr/>
        </p:nvGrpSpPr>
        <p:grpSpPr>
          <a:xfrm>
            <a:off x="6056207" y="-388127"/>
            <a:ext cx="5979827" cy="1196169"/>
            <a:chOff x="6053933" y="1859637"/>
            <a:chExt cx="5979827" cy="1196169"/>
          </a:xfrm>
        </p:grpSpPr>
        <p:sp>
          <p:nvSpPr>
            <p:cNvPr id="1275" name="Oval 1274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6" name="Oval 1275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7" name="Oval 1276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8" name="Oval 1277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9" name="Oval 1278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0" name="Oval 1279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1" name="Oval 1280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2" name="Oval 1281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3" name="Oval 1282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4" name="Oval 1283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5" name="Oval 1284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6" name="Oval 1285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7" name="Oval 1286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8" name="Oval 1287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9" name="Oval 1288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0" name="Oval 1289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1" name="Oval 1290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2" name="Oval 1291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3" name="Oval 1292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4" name="Oval 1293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5" name="Oval 1294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6" name="Oval 1295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7" name="Oval 1296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8" name="Oval 1297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9" name="Oval 1298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0" name="Oval 1299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1" name="Oval 1300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2" name="Oval 1301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3" name="Oval 1302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4" name="Oval 1303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5" name="Oval 1304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6" name="Oval 1305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7" name="Oval 1306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8" name="Oval 1307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9" name="Oval 130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0" name="Oval 1309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1" name="Oval 1310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2" name="Oval 1311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3" name="Oval 1312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4" name="Oval 1313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5" name="Oval 13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6" name="Oval 13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7" name="Oval 13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8" name="Oval 13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9" name="Oval 13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0" name="Oval 13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1" name="Oval 1320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2" name="Oval 132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3" name="Oval 1322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4" name="Oval 1323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5" name="Oval 1324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6" name="Oval 1325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7" name="Oval 1326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8" name="Oval 1327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9" name="Oval 1328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0" name="Oval 1329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1" name="Oval 133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2" name="Oval 1331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3" name="Oval 1332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4" name="Oval 1333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5" name="Oval 1334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6" name="Oval 1335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7" name="Oval 1336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8" name="Oval 1337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9" name="Oval 1338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0" name="Oval 1339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1" name="Oval 1340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2" name="Oval 1341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3" name="Oval 1342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4" name="Oval 1343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5" name="Oval 1344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6" name="Oval 1345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7" name="Oval 1346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8" name="Oval 1347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9" name="Oval 1348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0" name="Oval 1349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1" name="Oval 1350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2" name="Oval 1351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3" name="Oval 1352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4" name="Oval 1353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5" name="Oval 1354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6" name="Oval 1355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7" name="Oval 1356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8" name="Oval 1357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9" name="Oval 1358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0" name="Oval 1359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1" name="Oval 1360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2" name="Oval 1361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3" name="Oval 1362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4" name="Oval 1363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5" name="Oval 1364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6" name="Oval 1365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7" name="Oval 1366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8" name="Oval 1367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9" name="Oval 1368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0" name="Oval 1369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1" name="Oval 1370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2" name="Oval 1371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3" name="Oval 1372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4" name="Oval 1373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5" name="Oval 1374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6" name="Oval 1375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7" name="Oval 1376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8" name="Oval 1377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9" name="Oval 1378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0" name="Oval 1379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1" name="Oval 1380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2" name="Oval 1381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3" name="Oval 1382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4" name="Oval 1383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5" name="Oval 1384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6" name="Oval 1385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7" name="Oval 1386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8" name="Oval 1387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9" name="Oval 1388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0" name="Oval 1389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1" name="Oval 1390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2" name="Oval 1391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3" name="Oval 1392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4" name="Oval 1393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5" name="Oval 1394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6" name="Oval 1395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7" name="Oval 1396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8" name="Oval 1397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9" name="Oval 1398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0" name="Oval 1399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1" name="Oval 1400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2" name="Oval 1401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3" name="Oval 1402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4" name="Oval 1403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5" name="Oval 1404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6" name="Oval 1405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7" name="Oval 1406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8" name="Oval 1407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9" name="Oval 1408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0" name="Oval 1409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1" name="Oval 1410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2" name="Oval 1411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3" name="Oval 1412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4" name="Oval 1413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5" name="Oval 1414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6" name="Oval 1415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7" name="Oval 1416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8" name="Oval 1417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9" name="Oval 1418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0" name="Oval 1419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1" name="Oval 1420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2" name="Oval 1421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3" name="Oval 1422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4" name="Oval 1423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5" name="Oval 1424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6" name="Oval 1425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7" name="Oval 1426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8" name="Oval 1427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9" name="Oval 1428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0" name="Oval 1429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1" name="Oval 1430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2" name="Oval 1431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3" name="Oval 1432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4" name="Oval 1433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5" name="Oval 1434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6" name="Oval 1435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7" name="Oval 1436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8" name="Oval 1437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9" name="Oval 1438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0" name="Oval 1439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1" name="Oval 1440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2" name="Oval 1441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3" name="Oval 1442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4" name="Oval 1443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5" name="Oval 1444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6" name="Oval 1445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7" name="Oval 1446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8" name="Oval 1447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9" name="Oval 1448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0" name="Oval 1449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1" name="Oval 1450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2" name="Oval 1451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3" name="Oval 1452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4" name="Oval 1453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5" name="Oval 1454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6" name="Oval 1455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7" name="Oval 1456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8" name="Oval 1457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9" name="Oval 1458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0" name="Oval 1459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1" name="Oval 1460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2" name="Oval 1461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3" name="Oval 1462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4" name="Oval 1463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5" name="Oval 1464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6" name="Oval 1465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7" name="Oval 1466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8" name="Oval 1467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9" name="Oval 1468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0" name="Oval 1469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1" name="Oval 1470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2" name="Oval 1471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3" name="Oval 1472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4" name="Oval 1473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5" name="Oval 1474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6" name="Oval 1475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7" name="Oval 1476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8" name="Oval 1477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9" name="Oval 1478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0" name="Oval 1479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1" name="Oval 1480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2" name="Oval 1481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3" name="Oval 1482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4" name="Oval 1483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5" name="Oval 1484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6" name="Oval 1485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7" name="Oval 1486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8" name="Oval 1487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9" name="Oval 1488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0" name="Oval 1489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1" name="Oval 1490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2" name="Oval 1491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3" name="Oval 1492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4" name="Oval 1493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5" name="Oval 1494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6" name="Oval 1495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7" name="Oval 1496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8" name="Oval 1497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9" name="Oval 1498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0" name="Oval 1499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1" name="Oval 1500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2" name="Oval 1501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3" name="Oval 1502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4" name="Oval 1503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5" name="Oval 1504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06" name="Group 1505"/>
          <p:cNvGrpSpPr/>
          <p:nvPr/>
        </p:nvGrpSpPr>
        <p:grpSpPr>
          <a:xfrm>
            <a:off x="12090957" y="878204"/>
            <a:ext cx="104150" cy="1184244"/>
            <a:chOff x="12112490" y="2341699"/>
            <a:chExt cx="104150" cy="1184244"/>
          </a:xfrm>
        </p:grpSpPr>
        <p:sp>
          <p:nvSpPr>
            <p:cNvPr id="1507" name="Oval 150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8" name="Oval 150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9" name="Oval 150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0" name="Oval 150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1" name="Oval 151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2" name="Oval 151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3" name="Oval 151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14" name="Group 1513"/>
          <p:cNvGrpSpPr/>
          <p:nvPr/>
        </p:nvGrpSpPr>
        <p:grpSpPr>
          <a:xfrm>
            <a:off x="12090957" y="-377390"/>
            <a:ext cx="104150" cy="1184244"/>
            <a:chOff x="12112490" y="2341699"/>
            <a:chExt cx="104150" cy="1184244"/>
          </a:xfrm>
        </p:grpSpPr>
        <p:sp>
          <p:nvSpPr>
            <p:cNvPr id="1515" name="Oval 151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6" name="Oval 151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7" name="Oval 151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8" name="Oval 151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9" name="Oval 151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0" name="Oval 151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1" name="Oval 152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377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6071793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nip Single Corner Rectangle 1"/>
          <p:cNvSpPr/>
          <p:nvPr/>
        </p:nvSpPr>
        <p:spPr>
          <a:xfrm rot="10800000">
            <a:off x="6057290" y="-1895550"/>
            <a:ext cx="12226094" cy="11887200"/>
          </a:xfrm>
          <a:prstGeom prst="snip1Rect">
            <a:avLst>
              <a:gd name="adj" fmla="val 50000"/>
            </a:avLst>
          </a:prstGeom>
          <a:solidFill>
            <a:srgbClr val="92D05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 dirty="0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Proving the Crawler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ea typeface="Calibri Light" charset="0"/>
                <a:cs typeface="Calibri Light" charset="0"/>
              </a:rPr>
              <a:t>Can t</a:t>
            </a:r>
            <a:r>
              <a:rPr lang="el-GR" sz="2400" dirty="0">
                <a:ea typeface="Calibri Light" charset="0"/>
                <a:cs typeface="Calibri Light" charset="0"/>
              </a:rPr>
              <a:t>h</a:t>
            </a:r>
            <a:r>
              <a:rPr lang="en-US" sz="2400" dirty="0">
                <a:ea typeface="Calibri Light" charset="0"/>
                <a:cs typeface="Calibri Light" charset="0"/>
              </a:rPr>
              <a:t>e crawler ever fall in the hole?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4232" y="4374639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49" name="Straight Connector 48"/>
          <p:cNvCxnSpPr/>
          <p:nvPr/>
        </p:nvCxnSpPr>
        <p:spPr>
          <a:xfrm>
            <a:off x="6068047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069143" y="548002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7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4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6188777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2" y="40084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068545" y="364256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4" y="345246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4" y="328100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" name="Group 10"/>
          <p:cNvGrpSpPr/>
          <p:nvPr/>
        </p:nvGrpSpPr>
        <p:grpSpPr>
          <a:xfrm>
            <a:off x="6053933" y="3416359"/>
            <a:ext cx="5979817" cy="1577008"/>
            <a:chOff x="6053933" y="3127914"/>
            <a:chExt cx="5979817" cy="1577008"/>
          </a:xfrm>
        </p:grpSpPr>
        <p:sp>
          <p:nvSpPr>
            <p:cNvPr id="289" name="Oval 288"/>
            <p:cNvSpPr/>
            <p:nvPr/>
          </p:nvSpPr>
          <p:spPr>
            <a:xfrm>
              <a:off x="8069382" y="45993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8253081" y="4602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624744" y="45940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8437789" y="45933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9175123" y="46007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9358822" y="46043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9730485" y="45954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9543531" y="4594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14914" y="38611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788273" y="38612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969722" y="40497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969400" y="38610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232446" y="3861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415623" y="4049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00360" y="4049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788273" y="42386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791515" y="405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6969400" y="423830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601318" y="42380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789696" y="44148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6969427" y="45978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153126" y="46014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7153250" y="44144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152972" y="4239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7153126" y="40504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7152972" y="3861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7335585" y="40482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597750" y="38589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967710" y="44106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7523346" y="38591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7704473" y="38587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336391" y="38584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7888045" y="38597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526537" y="4238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707664" y="42380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7339582" y="42377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7891237" y="42390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7526537" y="4417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7707664" y="4416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7339582" y="4416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7891237" y="44178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7524789" y="45924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7705916" y="45920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7337835" y="4591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889489" y="4593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7523346" y="40478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7704473" y="4047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7888045" y="40485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8069677" y="4051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8069355" y="3862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8069355" y="42398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8253205" y="4415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8252927" y="42408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8253081" y="40519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8252927" y="38633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8435540" y="40497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8067665" y="44122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8623300" y="3860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8804427" y="38602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36346" y="386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8988000" y="38613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8626492" y="42399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8807619" y="42395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8439537" y="42392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8991191" y="42406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8626492" y="44187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8807619" y="44183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8439537" y="44180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8991191" y="4419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8805871" y="4593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8989443" y="4594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8623300" y="40494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8804427" y="4049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8988000" y="40500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9175418" y="40527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9175096" y="38639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9175096" y="424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9358946" y="4417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9358668" y="42422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9358822" y="40533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9358668" y="38647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9541281" y="4051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9173406" y="44135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9729042" y="38620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9910169" y="38616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9542087" y="38613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10093741" y="38627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9732233" y="42413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9913360" y="42409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9545279" y="42406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0096933" y="42420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9732233" y="44201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9913360" y="4419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9545279" y="4419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10096933" y="44208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9911612" y="45950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10095185" y="45960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9729042" y="40508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9910169" y="4050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10093741" y="40514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10278938" y="45938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10275014" y="441526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10278508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10464384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10652297" y="45938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10833424" y="45936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10833425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10833424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10274947" y="40521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10463675" y="42370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10655539" y="44184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11016997" y="4594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10461775" y="45916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10829967" y="38631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10460605" y="38632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10648518" y="40520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10651760" y="3863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10829645" y="40516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10461563" y="4051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11013217" y="40526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11013371" y="38637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11391628" y="42398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11568819" y="4411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11572755" y="42396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0" name="Oval 619"/>
            <p:cNvSpPr/>
            <p:nvPr/>
          </p:nvSpPr>
          <p:spPr>
            <a:xfrm>
              <a:off x="11199457" y="44114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11387370" y="45917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11390612" y="44115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>
              <a:off x="11568497" y="4591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11200415" y="45911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11752069" y="45924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11752223" y="44120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11756328" y="42404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11201106" y="4237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11567400" y="38639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11198038" y="38640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11385951" y="40528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4" name="Oval 633"/>
            <p:cNvSpPr/>
            <p:nvPr/>
          </p:nvSpPr>
          <p:spPr>
            <a:xfrm>
              <a:off x="11389193" y="38641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5" name="Oval 634"/>
            <p:cNvSpPr/>
            <p:nvPr/>
          </p:nvSpPr>
          <p:spPr>
            <a:xfrm>
              <a:off x="11567078" y="40524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11198996" y="40521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7" name="Oval 636"/>
            <p:cNvSpPr/>
            <p:nvPr/>
          </p:nvSpPr>
          <p:spPr>
            <a:xfrm>
              <a:off x="11750651" y="4053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8" name="Oval 637"/>
            <p:cNvSpPr/>
            <p:nvPr/>
          </p:nvSpPr>
          <p:spPr>
            <a:xfrm>
              <a:off x="11750805" y="38646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1" name="Oval 640"/>
            <p:cNvSpPr/>
            <p:nvPr/>
          </p:nvSpPr>
          <p:spPr>
            <a:xfrm>
              <a:off x="11012961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2" name="Oval 641"/>
            <p:cNvSpPr/>
            <p:nvPr/>
          </p:nvSpPr>
          <p:spPr>
            <a:xfrm>
              <a:off x="11012961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3" name="Oval 642"/>
            <p:cNvSpPr/>
            <p:nvPr/>
          </p:nvSpPr>
          <p:spPr>
            <a:xfrm>
              <a:off x="10652900" y="42397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4" name="Oval 643"/>
            <p:cNvSpPr/>
            <p:nvPr/>
          </p:nvSpPr>
          <p:spPr>
            <a:xfrm>
              <a:off x="10282199" y="38605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>
              <a:off x="11933379" y="45952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>
              <a:off x="11933379" y="44169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1933379" y="424251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9" name="Oval 658"/>
            <p:cNvSpPr/>
            <p:nvPr/>
          </p:nvSpPr>
          <p:spPr>
            <a:xfrm>
              <a:off x="11929921" y="38646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1" name="Oval 660"/>
            <p:cNvSpPr/>
            <p:nvPr/>
          </p:nvSpPr>
          <p:spPr>
            <a:xfrm>
              <a:off x="11929599" y="4053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053934" y="36858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053934" y="3503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235223" y="36856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410990" y="3682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414484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60036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96940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969400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053934" y="3317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053933" y="3128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232050" y="31314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10922" y="33194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99651" y="35044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791515" y="3685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232049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232049" y="3321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6965942" y="31304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596580" y="31305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784493" y="33193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6787735" y="3130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65620" y="33189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6597539" y="33187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7149193" y="33200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7149347" y="31311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7527604" y="35071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7704795" y="36787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7708731" y="35070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7335433" y="3678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526588" y="3678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7888199" y="367939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892303" y="35078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7337081" y="35049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7703376" y="313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7334014" y="31314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7521927" y="33202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7525169" y="31315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7703054" y="3319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334972" y="33195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7886626" y="33208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886780" y="3131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148937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148936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6788876" y="35071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418175" y="3127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8069355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8069354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8065897" y="31320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8065575" y="33205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8249148" y="33215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249302" y="31326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8627558" y="35087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8804749" y="36802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8808686" y="35085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35387" y="36803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8626542" y="3680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8988154" y="3680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8992258" y="3509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8437036" y="3506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8803331" y="3132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8433968" y="3132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8621881" y="3321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625124" y="3133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8803009" y="3321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8434927" y="3321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986581" y="3322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986735" y="3133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8248892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8248891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9175097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9175096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9171639" y="31334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9171317" y="33219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9354889" y="3322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9355043" y="313407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9733300" y="35101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9910491" y="36816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9914427" y="3509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9541129" y="36817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9732284" y="36818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10093895" y="36823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>
              <a:off x="10098000" y="35107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9542778" y="3507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9909072" y="31342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9539710" y="31343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9727623" y="3323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9730865" y="31344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9908750" y="3322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9540668" y="332249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0092323" y="33238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0092477" y="31349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9354633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9354633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10648518" y="36873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10829645" y="36871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11013217" y="36879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10457995" y="36850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11385951" y="368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11567078" y="3687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9" name="Oval 638"/>
            <p:cNvSpPr/>
            <p:nvPr/>
          </p:nvSpPr>
          <p:spPr>
            <a:xfrm>
              <a:off x="11750651" y="3688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0" name="Oval 639"/>
            <p:cNvSpPr/>
            <p:nvPr/>
          </p:nvSpPr>
          <p:spPr>
            <a:xfrm>
              <a:off x="11195429" y="36859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5" name="Oval 644"/>
            <p:cNvSpPr/>
            <p:nvPr/>
          </p:nvSpPr>
          <p:spPr>
            <a:xfrm>
              <a:off x="10283741" y="3687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6" name="Oval 645"/>
            <p:cNvSpPr/>
            <p:nvPr/>
          </p:nvSpPr>
          <p:spPr>
            <a:xfrm>
              <a:off x="10648518" y="35141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7" name="Oval 646"/>
            <p:cNvSpPr/>
            <p:nvPr/>
          </p:nvSpPr>
          <p:spPr>
            <a:xfrm>
              <a:off x="10829645" y="35139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8" name="Oval 647"/>
            <p:cNvSpPr/>
            <p:nvPr/>
          </p:nvSpPr>
          <p:spPr>
            <a:xfrm>
              <a:off x="11013217" y="3514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9" name="Oval 648"/>
            <p:cNvSpPr/>
            <p:nvPr/>
          </p:nvSpPr>
          <p:spPr>
            <a:xfrm>
              <a:off x="10457995" y="3511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11385951" y="3514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1" name="Oval 650"/>
            <p:cNvSpPr/>
            <p:nvPr/>
          </p:nvSpPr>
          <p:spPr>
            <a:xfrm>
              <a:off x="11567078" y="3514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2" name="Oval 651"/>
            <p:cNvSpPr/>
            <p:nvPr/>
          </p:nvSpPr>
          <p:spPr>
            <a:xfrm>
              <a:off x="11750651" y="35155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>
              <a:off x="11195429" y="35127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>
              <a:off x="10283741" y="35144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0" name="Oval 659"/>
            <p:cNvSpPr/>
            <p:nvPr/>
          </p:nvSpPr>
          <p:spPr>
            <a:xfrm>
              <a:off x="11929600" y="36887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7" name="Oval 666"/>
            <p:cNvSpPr/>
            <p:nvPr/>
          </p:nvSpPr>
          <p:spPr>
            <a:xfrm>
              <a:off x="11929600" y="35154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9" name="Oval 668"/>
            <p:cNvSpPr/>
            <p:nvPr/>
          </p:nvSpPr>
          <p:spPr>
            <a:xfrm>
              <a:off x="10283961" y="33285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1" name="Oval 670"/>
            <p:cNvSpPr/>
            <p:nvPr/>
          </p:nvSpPr>
          <p:spPr>
            <a:xfrm>
              <a:off x="10838981" y="31395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3" name="Oval 672"/>
            <p:cNvSpPr/>
            <p:nvPr/>
          </p:nvSpPr>
          <p:spPr>
            <a:xfrm>
              <a:off x="10469619" y="3139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4" name="Oval 673"/>
            <p:cNvSpPr/>
            <p:nvPr/>
          </p:nvSpPr>
          <p:spPr>
            <a:xfrm>
              <a:off x="10657532" y="33284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10660774" y="31397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10838659" y="3328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10470577" y="3327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8" name="Oval 677"/>
            <p:cNvSpPr/>
            <p:nvPr/>
          </p:nvSpPr>
          <p:spPr>
            <a:xfrm>
              <a:off x="11022231" y="33291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11022385" y="31401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10291213" y="31369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11200919" y="33273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11755939" y="31383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11386577" y="31384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11574490" y="33272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6" name="Oval 695"/>
            <p:cNvSpPr/>
            <p:nvPr/>
          </p:nvSpPr>
          <p:spPr>
            <a:xfrm>
              <a:off x="11577732" y="31385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7" name="Oval 696"/>
            <p:cNvSpPr/>
            <p:nvPr/>
          </p:nvSpPr>
          <p:spPr>
            <a:xfrm>
              <a:off x="11755617" y="3326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8" name="Oval 697"/>
            <p:cNvSpPr/>
            <p:nvPr/>
          </p:nvSpPr>
          <p:spPr>
            <a:xfrm>
              <a:off x="11387535" y="33265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9" name="Oval 698"/>
            <p:cNvSpPr/>
            <p:nvPr/>
          </p:nvSpPr>
          <p:spPr>
            <a:xfrm>
              <a:off x="11939190" y="33279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0" name="Oval 699"/>
            <p:cNvSpPr/>
            <p:nvPr/>
          </p:nvSpPr>
          <p:spPr>
            <a:xfrm>
              <a:off x="11939344" y="31390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3" name="Oval 702"/>
            <p:cNvSpPr/>
            <p:nvPr/>
          </p:nvSpPr>
          <p:spPr>
            <a:xfrm>
              <a:off x="11208172" y="3135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39132" y="5808769"/>
            <a:ext cx="1208654" cy="1552119"/>
            <a:chOff x="12354423" y="5507261"/>
            <a:chExt cx="1208654" cy="1552119"/>
          </a:xfrm>
        </p:grpSpPr>
        <p:sp>
          <p:nvSpPr>
            <p:cNvPr id="510" name="Oval 509"/>
            <p:cNvSpPr/>
            <p:nvPr/>
          </p:nvSpPr>
          <p:spPr>
            <a:xfrm>
              <a:off x="12354423" y="58607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1" name="Oval 510"/>
            <p:cNvSpPr/>
            <p:nvPr/>
          </p:nvSpPr>
          <p:spPr>
            <a:xfrm>
              <a:off x="12354577" y="568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>
              <a:off x="12358681" y="55087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4" name="Oval 533"/>
            <p:cNvSpPr/>
            <p:nvPr/>
          </p:nvSpPr>
          <p:spPr>
            <a:xfrm>
              <a:off x="12541519" y="58633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5" name="Oval 534"/>
            <p:cNvSpPr/>
            <p:nvPr/>
          </p:nvSpPr>
          <p:spPr>
            <a:xfrm>
              <a:off x="12541519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6" name="Oval 535"/>
            <p:cNvSpPr/>
            <p:nvPr/>
          </p:nvSpPr>
          <p:spPr>
            <a:xfrm>
              <a:off x="12541519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7" name="Oval 536"/>
            <p:cNvSpPr/>
            <p:nvPr/>
          </p:nvSpPr>
          <p:spPr>
            <a:xfrm>
              <a:off x="12725091" y="586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4" name="Oval 543"/>
            <p:cNvSpPr/>
            <p:nvPr/>
          </p:nvSpPr>
          <p:spPr>
            <a:xfrm>
              <a:off x="13099722" y="55095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5" name="Oval 544"/>
            <p:cNvSpPr/>
            <p:nvPr/>
          </p:nvSpPr>
          <p:spPr>
            <a:xfrm>
              <a:off x="13276913" y="56810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6" name="Oval 545"/>
            <p:cNvSpPr/>
            <p:nvPr/>
          </p:nvSpPr>
          <p:spPr>
            <a:xfrm>
              <a:off x="13280850" y="5509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7" name="Oval 546"/>
            <p:cNvSpPr/>
            <p:nvPr/>
          </p:nvSpPr>
          <p:spPr>
            <a:xfrm>
              <a:off x="12907551" y="5681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8" name="Oval 547"/>
            <p:cNvSpPr/>
            <p:nvPr/>
          </p:nvSpPr>
          <p:spPr>
            <a:xfrm>
              <a:off x="13095464" y="58614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9" name="Oval 548"/>
            <p:cNvSpPr/>
            <p:nvPr/>
          </p:nvSpPr>
          <p:spPr>
            <a:xfrm>
              <a:off x="13098706" y="56812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0" name="Oval 549"/>
            <p:cNvSpPr/>
            <p:nvPr/>
          </p:nvSpPr>
          <p:spPr>
            <a:xfrm>
              <a:off x="13276591" y="58610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1" name="Oval 550"/>
            <p:cNvSpPr/>
            <p:nvPr/>
          </p:nvSpPr>
          <p:spPr>
            <a:xfrm>
              <a:off x="12908510" y="58607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2" name="Oval 551"/>
            <p:cNvSpPr/>
            <p:nvPr/>
          </p:nvSpPr>
          <p:spPr>
            <a:xfrm>
              <a:off x="13460164" y="5862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3" name="Oval 552"/>
            <p:cNvSpPr/>
            <p:nvPr/>
          </p:nvSpPr>
          <p:spPr>
            <a:xfrm>
              <a:off x="13460318" y="56817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4" name="Oval 553"/>
            <p:cNvSpPr/>
            <p:nvPr/>
          </p:nvSpPr>
          <p:spPr>
            <a:xfrm>
              <a:off x="13464422" y="55101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5" name="Oval 554"/>
            <p:cNvSpPr/>
            <p:nvPr/>
          </p:nvSpPr>
          <p:spPr>
            <a:xfrm>
              <a:off x="12909200" y="55072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8" name="Oval 567"/>
            <p:cNvSpPr/>
            <p:nvPr/>
          </p:nvSpPr>
          <p:spPr>
            <a:xfrm>
              <a:off x="12721056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9" name="Oval 568"/>
            <p:cNvSpPr/>
            <p:nvPr/>
          </p:nvSpPr>
          <p:spPr>
            <a:xfrm>
              <a:off x="12721055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1" name="Oval 750"/>
            <p:cNvSpPr/>
            <p:nvPr/>
          </p:nvSpPr>
          <p:spPr>
            <a:xfrm>
              <a:off x="12364458" y="69552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2" name="Oval 751"/>
            <p:cNvSpPr/>
            <p:nvPr/>
          </p:nvSpPr>
          <p:spPr>
            <a:xfrm>
              <a:off x="12364612" y="67748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3" name="Oval 752"/>
            <p:cNvSpPr/>
            <p:nvPr/>
          </p:nvSpPr>
          <p:spPr>
            <a:xfrm>
              <a:off x="12368716" y="6603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3" name="Oval 762"/>
            <p:cNvSpPr/>
            <p:nvPr/>
          </p:nvSpPr>
          <p:spPr>
            <a:xfrm>
              <a:off x="12363039" y="6416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4" name="Oval 763"/>
            <p:cNvSpPr/>
            <p:nvPr/>
          </p:nvSpPr>
          <p:spPr>
            <a:xfrm>
              <a:off x="12363193" y="62273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5" name="Oval 764"/>
            <p:cNvSpPr/>
            <p:nvPr/>
          </p:nvSpPr>
          <p:spPr>
            <a:xfrm>
              <a:off x="12363039" y="60515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3" name="Oval 772"/>
            <p:cNvSpPr/>
            <p:nvPr/>
          </p:nvSpPr>
          <p:spPr>
            <a:xfrm>
              <a:off x="12545768" y="69580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4" name="Oval 773"/>
            <p:cNvSpPr/>
            <p:nvPr/>
          </p:nvSpPr>
          <p:spPr>
            <a:xfrm>
              <a:off x="12545768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5" name="Oval 774"/>
            <p:cNvSpPr/>
            <p:nvPr/>
          </p:nvSpPr>
          <p:spPr>
            <a:xfrm>
              <a:off x="12545768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6" name="Oval 775"/>
            <p:cNvSpPr/>
            <p:nvPr/>
          </p:nvSpPr>
          <p:spPr>
            <a:xfrm>
              <a:off x="12729340" y="6958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7" name="Oval 776"/>
            <p:cNvSpPr/>
            <p:nvPr/>
          </p:nvSpPr>
          <p:spPr>
            <a:xfrm>
              <a:off x="12542310" y="62274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8" name="Oval 777"/>
            <p:cNvSpPr/>
            <p:nvPr/>
          </p:nvSpPr>
          <p:spPr>
            <a:xfrm>
              <a:off x="12541988" y="6051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9" name="Oval 778"/>
            <p:cNvSpPr/>
            <p:nvPr/>
          </p:nvSpPr>
          <p:spPr>
            <a:xfrm>
              <a:off x="12541988" y="6415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0" name="Oval 779"/>
            <p:cNvSpPr/>
            <p:nvPr/>
          </p:nvSpPr>
          <p:spPr>
            <a:xfrm>
              <a:off x="12725561" y="6417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1" name="Oval 780"/>
            <p:cNvSpPr/>
            <p:nvPr/>
          </p:nvSpPr>
          <p:spPr>
            <a:xfrm>
              <a:off x="12725715" y="6228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2" name="Oval 781"/>
            <p:cNvSpPr/>
            <p:nvPr/>
          </p:nvSpPr>
          <p:spPr>
            <a:xfrm>
              <a:off x="12725561" y="60522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3" name="Oval 782"/>
            <p:cNvSpPr/>
            <p:nvPr/>
          </p:nvSpPr>
          <p:spPr>
            <a:xfrm>
              <a:off x="13103971" y="66041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4" name="Oval 783"/>
            <p:cNvSpPr/>
            <p:nvPr/>
          </p:nvSpPr>
          <p:spPr>
            <a:xfrm>
              <a:off x="13281162" y="67756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5" name="Oval 784"/>
            <p:cNvSpPr/>
            <p:nvPr/>
          </p:nvSpPr>
          <p:spPr>
            <a:xfrm>
              <a:off x="13285099" y="6603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6" name="Oval 785"/>
            <p:cNvSpPr/>
            <p:nvPr/>
          </p:nvSpPr>
          <p:spPr>
            <a:xfrm>
              <a:off x="12911800" y="67757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7" name="Oval 786"/>
            <p:cNvSpPr/>
            <p:nvPr/>
          </p:nvSpPr>
          <p:spPr>
            <a:xfrm>
              <a:off x="13099713" y="69560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8" name="Oval 787"/>
            <p:cNvSpPr/>
            <p:nvPr/>
          </p:nvSpPr>
          <p:spPr>
            <a:xfrm>
              <a:off x="13102955" y="67759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9" name="Oval 788"/>
            <p:cNvSpPr/>
            <p:nvPr/>
          </p:nvSpPr>
          <p:spPr>
            <a:xfrm>
              <a:off x="13280840" y="6955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0" name="Oval 789"/>
            <p:cNvSpPr/>
            <p:nvPr/>
          </p:nvSpPr>
          <p:spPr>
            <a:xfrm>
              <a:off x="12912759" y="6955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1" name="Oval 790"/>
            <p:cNvSpPr/>
            <p:nvPr/>
          </p:nvSpPr>
          <p:spPr>
            <a:xfrm>
              <a:off x="13464413" y="69567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2" name="Oval 791"/>
            <p:cNvSpPr/>
            <p:nvPr/>
          </p:nvSpPr>
          <p:spPr>
            <a:xfrm>
              <a:off x="13464567" y="6776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3" name="Oval 792"/>
            <p:cNvSpPr/>
            <p:nvPr/>
          </p:nvSpPr>
          <p:spPr>
            <a:xfrm>
              <a:off x="13468671" y="66047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4" name="Oval 793"/>
            <p:cNvSpPr/>
            <p:nvPr/>
          </p:nvSpPr>
          <p:spPr>
            <a:xfrm>
              <a:off x="12913449" y="66019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5" name="Oval 794"/>
            <p:cNvSpPr/>
            <p:nvPr/>
          </p:nvSpPr>
          <p:spPr>
            <a:xfrm>
              <a:off x="13098294" y="60524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6" name="Oval 795"/>
            <p:cNvSpPr/>
            <p:nvPr/>
          </p:nvSpPr>
          <p:spPr>
            <a:xfrm>
              <a:off x="13279744" y="6228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7" name="Oval 796"/>
            <p:cNvSpPr/>
            <p:nvPr/>
          </p:nvSpPr>
          <p:spPr>
            <a:xfrm>
              <a:off x="13279421" y="605230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8" name="Oval 797"/>
            <p:cNvSpPr/>
            <p:nvPr/>
          </p:nvSpPr>
          <p:spPr>
            <a:xfrm>
              <a:off x="12910381" y="6228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9" name="Oval 798"/>
            <p:cNvSpPr/>
            <p:nvPr/>
          </p:nvSpPr>
          <p:spPr>
            <a:xfrm>
              <a:off x="13098294" y="6417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0" name="Oval 799"/>
            <p:cNvSpPr/>
            <p:nvPr/>
          </p:nvSpPr>
          <p:spPr>
            <a:xfrm>
              <a:off x="13101536" y="62284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1" name="Oval 800"/>
            <p:cNvSpPr/>
            <p:nvPr/>
          </p:nvSpPr>
          <p:spPr>
            <a:xfrm>
              <a:off x="13279421" y="64167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2" name="Oval 801"/>
            <p:cNvSpPr/>
            <p:nvPr/>
          </p:nvSpPr>
          <p:spPr>
            <a:xfrm>
              <a:off x="12911340" y="64165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3" name="Oval 802"/>
            <p:cNvSpPr/>
            <p:nvPr/>
          </p:nvSpPr>
          <p:spPr>
            <a:xfrm>
              <a:off x="13462994" y="6417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4" name="Oval 803"/>
            <p:cNvSpPr/>
            <p:nvPr/>
          </p:nvSpPr>
          <p:spPr>
            <a:xfrm>
              <a:off x="13463148" y="6228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5" name="Oval 804"/>
            <p:cNvSpPr/>
            <p:nvPr/>
          </p:nvSpPr>
          <p:spPr>
            <a:xfrm>
              <a:off x="13462994" y="6053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6" name="Oval 805"/>
            <p:cNvSpPr/>
            <p:nvPr/>
          </p:nvSpPr>
          <p:spPr>
            <a:xfrm>
              <a:off x="12907772" y="605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7" name="Oval 806"/>
            <p:cNvSpPr/>
            <p:nvPr/>
          </p:nvSpPr>
          <p:spPr>
            <a:xfrm>
              <a:off x="12725305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8" name="Oval 807"/>
            <p:cNvSpPr/>
            <p:nvPr/>
          </p:nvSpPr>
          <p:spPr>
            <a:xfrm>
              <a:off x="12725304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55733" y="5055538"/>
            <a:ext cx="4873573" cy="2281600"/>
            <a:chOff x="7155733" y="4767093"/>
            <a:chExt cx="4873573" cy="2281600"/>
          </a:xfrm>
        </p:grpSpPr>
        <p:sp>
          <p:nvSpPr>
            <p:cNvPr id="421" name="Oval 420"/>
            <p:cNvSpPr/>
            <p:nvPr/>
          </p:nvSpPr>
          <p:spPr>
            <a:xfrm>
              <a:off x="8077647" y="56850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2" name="Oval 421"/>
            <p:cNvSpPr/>
            <p:nvPr/>
          </p:nvSpPr>
          <p:spPr>
            <a:xfrm>
              <a:off x="8257337" y="58605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3" name="Oval 422"/>
            <p:cNvSpPr/>
            <p:nvPr/>
          </p:nvSpPr>
          <p:spPr>
            <a:xfrm>
              <a:off x="8253413" y="56819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8256907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5" name="Oval 424"/>
            <p:cNvSpPr/>
            <p:nvPr/>
          </p:nvSpPr>
          <p:spPr>
            <a:xfrm>
              <a:off x="8442783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6" name="Oval 425"/>
            <p:cNvSpPr/>
            <p:nvPr/>
          </p:nvSpPr>
          <p:spPr>
            <a:xfrm>
              <a:off x="8630696" y="58605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7" name="Oval 426"/>
            <p:cNvSpPr/>
            <p:nvPr/>
          </p:nvSpPr>
          <p:spPr>
            <a:xfrm>
              <a:off x="8811823" y="58604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8811824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9" name="Oval 428"/>
            <p:cNvSpPr/>
            <p:nvPr/>
          </p:nvSpPr>
          <p:spPr>
            <a:xfrm>
              <a:off x="881182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3" name="Oval 432"/>
            <p:cNvSpPr/>
            <p:nvPr/>
          </p:nvSpPr>
          <p:spPr>
            <a:xfrm>
              <a:off x="8442074" y="55038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4" name="Oval 433"/>
            <p:cNvSpPr/>
            <p:nvPr/>
          </p:nvSpPr>
          <p:spPr>
            <a:xfrm>
              <a:off x="8633938" y="5685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5" name="Oval 434"/>
            <p:cNvSpPr/>
            <p:nvPr/>
          </p:nvSpPr>
          <p:spPr>
            <a:xfrm>
              <a:off x="8995396" y="58612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8440174" y="58583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807447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9370027" y="55065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9547218" y="56780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3" name="Oval 452"/>
            <p:cNvSpPr/>
            <p:nvPr/>
          </p:nvSpPr>
          <p:spPr>
            <a:xfrm>
              <a:off x="9551154" y="55064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9177856" y="56782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9365769" y="58585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6" name="Oval 455"/>
            <p:cNvSpPr/>
            <p:nvPr/>
          </p:nvSpPr>
          <p:spPr>
            <a:xfrm>
              <a:off x="9369011" y="56783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7" name="Oval 456"/>
            <p:cNvSpPr/>
            <p:nvPr/>
          </p:nvSpPr>
          <p:spPr>
            <a:xfrm>
              <a:off x="9546896" y="58581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8" name="Oval 457"/>
            <p:cNvSpPr/>
            <p:nvPr/>
          </p:nvSpPr>
          <p:spPr>
            <a:xfrm>
              <a:off x="9178814" y="5857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9" name="Oval 458"/>
            <p:cNvSpPr/>
            <p:nvPr/>
          </p:nvSpPr>
          <p:spPr>
            <a:xfrm>
              <a:off x="9730468" y="5859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0" name="Oval 459"/>
            <p:cNvSpPr/>
            <p:nvPr/>
          </p:nvSpPr>
          <p:spPr>
            <a:xfrm>
              <a:off x="9730622" y="56787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1" name="Oval 460"/>
            <p:cNvSpPr/>
            <p:nvPr/>
          </p:nvSpPr>
          <p:spPr>
            <a:xfrm>
              <a:off x="9734727" y="5507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9179505" y="55043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5" name="Oval 474"/>
            <p:cNvSpPr/>
            <p:nvPr/>
          </p:nvSpPr>
          <p:spPr>
            <a:xfrm>
              <a:off x="8991360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6" name="Oval 475"/>
            <p:cNvSpPr/>
            <p:nvPr/>
          </p:nvSpPr>
          <p:spPr>
            <a:xfrm>
              <a:off x="8991360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7" name="Oval 476"/>
            <p:cNvSpPr/>
            <p:nvPr/>
          </p:nvSpPr>
          <p:spPr>
            <a:xfrm>
              <a:off x="8631299" y="55065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2" name="Oval 491"/>
            <p:cNvSpPr/>
            <p:nvPr/>
          </p:nvSpPr>
          <p:spPr>
            <a:xfrm>
              <a:off x="9911778" y="58619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3" name="Oval 492"/>
            <p:cNvSpPr/>
            <p:nvPr/>
          </p:nvSpPr>
          <p:spPr>
            <a:xfrm>
              <a:off x="9911778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4" name="Oval 493"/>
            <p:cNvSpPr/>
            <p:nvPr/>
          </p:nvSpPr>
          <p:spPr>
            <a:xfrm>
              <a:off x="9911778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10095350" y="58627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2" name="Oval 501"/>
            <p:cNvSpPr/>
            <p:nvPr/>
          </p:nvSpPr>
          <p:spPr>
            <a:xfrm>
              <a:off x="10469982" y="5508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3" name="Oval 502"/>
            <p:cNvSpPr/>
            <p:nvPr/>
          </p:nvSpPr>
          <p:spPr>
            <a:xfrm>
              <a:off x="10647173" y="5679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4" name="Oval 503"/>
            <p:cNvSpPr/>
            <p:nvPr/>
          </p:nvSpPr>
          <p:spPr>
            <a:xfrm>
              <a:off x="10651109" y="55079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5" name="Oval 504"/>
            <p:cNvSpPr/>
            <p:nvPr/>
          </p:nvSpPr>
          <p:spPr>
            <a:xfrm>
              <a:off x="10277811" y="56797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6" name="Oval 505"/>
            <p:cNvSpPr/>
            <p:nvPr/>
          </p:nvSpPr>
          <p:spPr>
            <a:xfrm>
              <a:off x="10465723" y="58600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7" name="Oval 506"/>
            <p:cNvSpPr/>
            <p:nvPr/>
          </p:nvSpPr>
          <p:spPr>
            <a:xfrm>
              <a:off x="10468966" y="5679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8" name="Oval 507"/>
            <p:cNvSpPr/>
            <p:nvPr/>
          </p:nvSpPr>
          <p:spPr>
            <a:xfrm>
              <a:off x="10646851" y="585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9" name="Oval 508"/>
            <p:cNvSpPr/>
            <p:nvPr/>
          </p:nvSpPr>
          <p:spPr>
            <a:xfrm>
              <a:off x="10278769" y="5859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>
              <a:off x="10279459" y="55058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>
              <a:off x="10091315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7" name="Oval 526"/>
            <p:cNvSpPr/>
            <p:nvPr/>
          </p:nvSpPr>
          <p:spPr>
            <a:xfrm>
              <a:off x="10091314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7889618" y="55103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155733" y="47726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7523346" y="4767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7704473" y="4767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7336391" y="47670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88045" y="47684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7523346" y="4955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704473" y="49549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7336391" y="4954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888045" y="49560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8074473" y="51308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8253345" y="53188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8074472" y="53206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8626916" y="4954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8808366" y="5129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8808044" y="49538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8439003" y="5129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8626916" y="5318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8630159" y="5130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8808044" y="5318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8439962" y="5318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8991616" y="5319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8991770" y="5130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8991616" y="49546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8436394" y="4951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9364350" y="4954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9545799" y="51306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9545477" y="49547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9176437" y="51307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9364350" y="53195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9367592" y="51309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9545477" y="531920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9177395" y="53189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>
              <a:off x="9729049" y="53202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9729203" y="51313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9729049" y="49555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9173827" y="4952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8260598" y="51272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8262140" y="49543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8071618" y="4952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8626916" y="47808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8808044" y="4780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8991616" y="4781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8436394" y="4778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9364350" y="47816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9545477" y="47815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9729049" y="47823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9173827" y="47794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8262140" y="47811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8071618" y="47789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6" name="Oval 495"/>
            <p:cNvSpPr/>
            <p:nvPr/>
          </p:nvSpPr>
          <p:spPr>
            <a:xfrm>
              <a:off x="9908320" y="51313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9907998" y="49554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8" name="Oval 497"/>
            <p:cNvSpPr/>
            <p:nvPr/>
          </p:nvSpPr>
          <p:spPr>
            <a:xfrm>
              <a:off x="9907998" y="53199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10091571" y="5320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10091725" y="51320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10091571" y="4956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>
              <a:off x="10464304" y="49564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>
              <a:off x="10645754" y="51322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6" name="Oval 515"/>
            <p:cNvSpPr/>
            <p:nvPr/>
          </p:nvSpPr>
          <p:spPr>
            <a:xfrm>
              <a:off x="10645432" y="49562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10276391" y="51323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10464304" y="5321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9" name="Oval 518"/>
            <p:cNvSpPr/>
            <p:nvPr/>
          </p:nvSpPr>
          <p:spPr>
            <a:xfrm>
              <a:off x="10467547" y="51324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10645432" y="53207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1" name="Oval 520"/>
            <p:cNvSpPr/>
            <p:nvPr/>
          </p:nvSpPr>
          <p:spPr>
            <a:xfrm>
              <a:off x="10277350" y="5320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2" name="Oval 521"/>
            <p:cNvSpPr/>
            <p:nvPr/>
          </p:nvSpPr>
          <p:spPr>
            <a:xfrm>
              <a:off x="10829004" y="53217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3" name="Oval 522"/>
            <p:cNvSpPr/>
            <p:nvPr/>
          </p:nvSpPr>
          <p:spPr>
            <a:xfrm>
              <a:off x="10829158" y="51328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10829004" y="4957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10273782" y="49541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8" name="Oval 527"/>
            <p:cNvSpPr/>
            <p:nvPr/>
          </p:nvSpPr>
          <p:spPr>
            <a:xfrm>
              <a:off x="9907998" y="47822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10091571" y="47830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10464304" y="47832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>
              <a:off x="10645432" y="47830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>
              <a:off x="10829004" y="4783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>
              <a:off x="10273782" y="47809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8" name="Oval 537"/>
            <p:cNvSpPr/>
            <p:nvPr/>
          </p:nvSpPr>
          <p:spPr>
            <a:xfrm>
              <a:off x="11014062" y="5132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9" name="Oval 538"/>
            <p:cNvSpPr/>
            <p:nvPr/>
          </p:nvSpPr>
          <p:spPr>
            <a:xfrm>
              <a:off x="11013740" y="4956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0" name="Oval 539"/>
            <p:cNvSpPr/>
            <p:nvPr/>
          </p:nvSpPr>
          <p:spPr>
            <a:xfrm>
              <a:off x="11013740" y="53213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1" name="Oval 540"/>
            <p:cNvSpPr/>
            <p:nvPr/>
          </p:nvSpPr>
          <p:spPr>
            <a:xfrm>
              <a:off x="11197312" y="5322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11197466" y="51334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>
              <a:off x="11197312" y="49576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11570046" y="4957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7" name="Oval 556"/>
            <p:cNvSpPr/>
            <p:nvPr/>
          </p:nvSpPr>
          <p:spPr>
            <a:xfrm>
              <a:off x="11751495" y="51336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8" name="Oval 557"/>
            <p:cNvSpPr/>
            <p:nvPr/>
          </p:nvSpPr>
          <p:spPr>
            <a:xfrm>
              <a:off x="11751173" y="49576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11382133" y="51337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11570046" y="53225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11573288" y="5133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11751173" y="53221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11383091" y="53218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4" name="Oval 563"/>
            <p:cNvSpPr/>
            <p:nvPr/>
          </p:nvSpPr>
          <p:spPr>
            <a:xfrm>
              <a:off x="11934746" y="532319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5" name="Oval 564"/>
            <p:cNvSpPr/>
            <p:nvPr/>
          </p:nvSpPr>
          <p:spPr>
            <a:xfrm>
              <a:off x="11934900" y="51342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6" name="Oval 565"/>
            <p:cNvSpPr/>
            <p:nvPr/>
          </p:nvSpPr>
          <p:spPr>
            <a:xfrm>
              <a:off x="11934746" y="49584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11379524" y="49555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11013740" y="47836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11197312" y="4784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11570046" y="47846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11751173" y="47844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11934746" y="47852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11379524" y="4782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7697322" y="5133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7885235" y="53225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7888477" y="5133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7698280" y="5321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7518917" y="5131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0" name="Oval 709"/>
            <p:cNvSpPr/>
            <p:nvPr/>
          </p:nvSpPr>
          <p:spPr>
            <a:xfrm>
              <a:off x="8633336" y="6051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1" name="Oval 710"/>
            <p:cNvSpPr/>
            <p:nvPr/>
          </p:nvSpPr>
          <p:spPr>
            <a:xfrm>
              <a:off x="8814463" y="60510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2" name="Oval 711"/>
            <p:cNvSpPr/>
            <p:nvPr/>
          </p:nvSpPr>
          <p:spPr>
            <a:xfrm>
              <a:off x="8446382" y="6050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3" name="Oval 712"/>
            <p:cNvSpPr/>
            <p:nvPr/>
          </p:nvSpPr>
          <p:spPr>
            <a:xfrm>
              <a:off x="8998036" y="60520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4" name="Oval 713"/>
            <p:cNvSpPr/>
            <p:nvPr/>
          </p:nvSpPr>
          <p:spPr>
            <a:xfrm>
              <a:off x="9187637" y="67810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5" name="Oval 714"/>
            <p:cNvSpPr/>
            <p:nvPr/>
          </p:nvSpPr>
          <p:spPr>
            <a:xfrm>
              <a:off x="9367328" y="69566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6" name="Oval 715"/>
            <p:cNvSpPr/>
            <p:nvPr/>
          </p:nvSpPr>
          <p:spPr>
            <a:xfrm>
              <a:off x="9363403" y="67780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7" name="Oval 716"/>
            <p:cNvSpPr/>
            <p:nvPr/>
          </p:nvSpPr>
          <p:spPr>
            <a:xfrm>
              <a:off x="9366897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8" name="Oval 717"/>
            <p:cNvSpPr/>
            <p:nvPr/>
          </p:nvSpPr>
          <p:spPr>
            <a:xfrm>
              <a:off x="9552773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9" name="Oval 718"/>
            <p:cNvSpPr/>
            <p:nvPr/>
          </p:nvSpPr>
          <p:spPr>
            <a:xfrm>
              <a:off x="9740686" y="69566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0" name="Oval 719"/>
            <p:cNvSpPr/>
            <p:nvPr/>
          </p:nvSpPr>
          <p:spPr>
            <a:xfrm>
              <a:off x="9921813" y="69564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1" name="Oval 720"/>
            <p:cNvSpPr/>
            <p:nvPr/>
          </p:nvSpPr>
          <p:spPr>
            <a:xfrm>
              <a:off x="9921814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2" name="Oval 721"/>
            <p:cNvSpPr/>
            <p:nvPr/>
          </p:nvSpPr>
          <p:spPr>
            <a:xfrm>
              <a:off x="992181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9184464" y="6226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9363336" y="64148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9552065" y="6599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9743928" y="67812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7" name="Oval 726"/>
            <p:cNvSpPr/>
            <p:nvPr/>
          </p:nvSpPr>
          <p:spPr>
            <a:xfrm>
              <a:off x="10105386" y="69572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8" name="Oval 727"/>
            <p:cNvSpPr/>
            <p:nvPr/>
          </p:nvSpPr>
          <p:spPr>
            <a:xfrm>
              <a:off x="9550164" y="69543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9" name="Oval 728"/>
            <p:cNvSpPr/>
            <p:nvPr/>
          </p:nvSpPr>
          <p:spPr>
            <a:xfrm>
              <a:off x="918446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0" name="Oval 729"/>
            <p:cNvSpPr/>
            <p:nvPr/>
          </p:nvSpPr>
          <p:spPr>
            <a:xfrm>
              <a:off x="9184462" y="64167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9736907" y="6050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9918356" y="62258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9918034" y="6049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9548994" y="62260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5" name="Oval 734"/>
            <p:cNvSpPr/>
            <p:nvPr/>
          </p:nvSpPr>
          <p:spPr>
            <a:xfrm>
              <a:off x="9736907" y="64148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6" name="Oval 735"/>
            <p:cNvSpPr/>
            <p:nvPr/>
          </p:nvSpPr>
          <p:spPr>
            <a:xfrm>
              <a:off x="9740149" y="62261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7" name="Oval 736"/>
            <p:cNvSpPr/>
            <p:nvPr/>
          </p:nvSpPr>
          <p:spPr>
            <a:xfrm>
              <a:off x="9918034" y="64144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8" name="Oval 737"/>
            <p:cNvSpPr/>
            <p:nvPr/>
          </p:nvSpPr>
          <p:spPr>
            <a:xfrm>
              <a:off x="9549952" y="64141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10101607" y="6415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10101761" y="62265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10101607" y="60507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9546385" y="60478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3" name="Oval 742"/>
            <p:cNvSpPr/>
            <p:nvPr/>
          </p:nvSpPr>
          <p:spPr>
            <a:xfrm>
              <a:off x="10480017" y="66026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4" name="Oval 743"/>
            <p:cNvSpPr/>
            <p:nvPr/>
          </p:nvSpPr>
          <p:spPr>
            <a:xfrm>
              <a:off x="10657208" y="67741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5" name="Oval 744"/>
            <p:cNvSpPr/>
            <p:nvPr/>
          </p:nvSpPr>
          <p:spPr>
            <a:xfrm>
              <a:off x="10661144" y="66024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6" name="Oval 745"/>
            <p:cNvSpPr/>
            <p:nvPr/>
          </p:nvSpPr>
          <p:spPr>
            <a:xfrm>
              <a:off x="10287846" y="67742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10475759" y="69545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10479001" y="677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10656886" y="6954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10288805" y="69538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4" name="Oval 753"/>
            <p:cNvSpPr/>
            <p:nvPr/>
          </p:nvSpPr>
          <p:spPr>
            <a:xfrm>
              <a:off x="10289495" y="6600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5" name="Oval 754"/>
            <p:cNvSpPr/>
            <p:nvPr/>
          </p:nvSpPr>
          <p:spPr>
            <a:xfrm>
              <a:off x="10474340" y="6050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6" name="Oval 755"/>
            <p:cNvSpPr/>
            <p:nvPr/>
          </p:nvSpPr>
          <p:spPr>
            <a:xfrm>
              <a:off x="10655789" y="6226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7" name="Oval 756"/>
            <p:cNvSpPr/>
            <p:nvPr/>
          </p:nvSpPr>
          <p:spPr>
            <a:xfrm>
              <a:off x="10655467" y="6050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8" name="Oval 757"/>
            <p:cNvSpPr/>
            <p:nvPr/>
          </p:nvSpPr>
          <p:spPr>
            <a:xfrm>
              <a:off x="10286427" y="6226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9" name="Oval 758"/>
            <p:cNvSpPr/>
            <p:nvPr/>
          </p:nvSpPr>
          <p:spPr>
            <a:xfrm>
              <a:off x="10474340" y="64156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0" name="Oval 759"/>
            <p:cNvSpPr/>
            <p:nvPr/>
          </p:nvSpPr>
          <p:spPr>
            <a:xfrm>
              <a:off x="10477582" y="62269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1" name="Oval 760"/>
            <p:cNvSpPr/>
            <p:nvPr/>
          </p:nvSpPr>
          <p:spPr>
            <a:xfrm>
              <a:off x="10655467" y="64152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2" name="Oval 761"/>
            <p:cNvSpPr/>
            <p:nvPr/>
          </p:nvSpPr>
          <p:spPr>
            <a:xfrm>
              <a:off x="10287386" y="64149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6" name="Oval 765"/>
            <p:cNvSpPr/>
            <p:nvPr/>
          </p:nvSpPr>
          <p:spPr>
            <a:xfrm>
              <a:off x="10283818" y="60486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7" name="Oval 766"/>
            <p:cNvSpPr/>
            <p:nvPr/>
          </p:nvSpPr>
          <p:spPr>
            <a:xfrm>
              <a:off x="10101351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8" name="Oval 767"/>
            <p:cNvSpPr/>
            <p:nvPr/>
          </p:nvSpPr>
          <p:spPr>
            <a:xfrm>
              <a:off x="10101350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9" name="Oval 768"/>
            <p:cNvSpPr/>
            <p:nvPr/>
          </p:nvSpPr>
          <p:spPr>
            <a:xfrm>
              <a:off x="9741290" y="66025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0" name="Oval 769"/>
            <p:cNvSpPr/>
            <p:nvPr/>
          </p:nvSpPr>
          <p:spPr>
            <a:xfrm>
              <a:off x="9370589" y="62233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1" name="Oval 770"/>
            <p:cNvSpPr/>
            <p:nvPr/>
          </p:nvSpPr>
          <p:spPr>
            <a:xfrm>
              <a:off x="9372131" y="60504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2" name="Oval 771"/>
            <p:cNvSpPr/>
            <p:nvPr/>
          </p:nvSpPr>
          <p:spPr>
            <a:xfrm>
              <a:off x="9181608" y="604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5" name="Oval 844"/>
            <p:cNvSpPr/>
            <p:nvPr/>
          </p:nvSpPr>
          <p:spPr>
            <a:xfrm>
              <a:off x="8807312" y="62298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6" name="Oval 845"/>
            <p:cNvSpPr/>
            <p:nvPr/>
          </p:nvSpPr>
          <p:spPr>
            <a:xfrm>
              <a:off x="8995225" y="64186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7" name="Oval 846"/>
            <p:cNvSpPr/>
            <p:nvPr/>
          </p:nvSpPr>
          <p:spPr>
            <a:xfrm>
              <a:off x="8998468" y="6229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8" name="Oval 847"/>
            <p:cNvSpPr/>
            <p:nvPr/>
          </p:nvSpPr>
          <p:spPr>
            <a:xfrm>
              <a:off x="8808271" y="64179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9" name="Oval 848"/>
            <p:cNvSpPr/>
            <p:nvPr/>
          </p:nvSpPr>
          <p:spPr>
            <a:xfrm>
              <a:off x="8999608" y="66063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0" name="Oval 849"/>
            <p:cNvSpPr/>
            <p:nvPr/>
          </p:nvSpPr>
          <p:spPr>
            <a:xfrm>
              <a:off x="8628907" y="622714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53933" y="2148082"/>
            <a:ext cx="5979827" cy="1196169"/>
            <a:chOff x="6053933" y="1859637"/>
            <a:chExt cx="5979827" cy="1196169"/>
          </a:xfrm>
        </p:grpSpPr>
        <p:sp>
          <p:nvSpPr>
            <p:cNvPr id="149" name="Oval 148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0" name="Oval 669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2" name="Oval 67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1" name="Oval 7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2" name="Oval 7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4" name="Oval 703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5" name="Oval 704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6" name="Oval 705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7" name="Oval 706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8" name="Oval 707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9" name="Oval 708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5" name="Oval 854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0" name="Oval 869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1" name="Oval 870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2" name="Oval 871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3" name="Oval 872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4" name="Oval 873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5" name="Oval 874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6" name="Oval 875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7" name="Oval 876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8" name="Oval 877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9" name="Oval 878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0" name="Oval 879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1" name="Oval 880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2" name="Oval 881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3" name="Oval 882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5" name="Oval 884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6" name="Oval 885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7" name="Oval 886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8" name="Oval 887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9" name="Oval 888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0" name="Oval 889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1" name="Oval 890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2" name="Oval 891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3" name="Oval 892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4" name="Oval 893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5" name="Oval 894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6" name="Oval 895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7" name="Oval 896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8" name="Oval 897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9" name="Oval 898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0" name="Oval 899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1" name="Oval 900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2" name="Oval 901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3" name="Oval 902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4" name="Oval 903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5" name="Oval 904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6" name="Oval 905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7" name="Oval 906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8" name="Oval 907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9" name="Oval 908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0" name="Oval 909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1" name="Oval 910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2" name="Oval 911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3" name="Oval 912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4" name="Oval 913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5" name="Oval 914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6" name="Oval 915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7" name="Oval 916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8" name="Oval 917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9" name="Oval 918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0" name="Oval 919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1" name="Oval 920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2" name="Oval 921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3" name="Oval 922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4" name="Oval 923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5" name="Oval 924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6" name="Oval 925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7" name="Oval 926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8" name="Oval 927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9" name="Oval 928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0" name="Oval 929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1" name="Oval 930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2" name="Oval 931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3" name="Oval 932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4" name="Oval 933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5" name="Oval 934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6" name="Oval 935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7" name="Oval 936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8" name="Oval 937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9" name="Oval 938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0" name="Oval 939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1" name="Oval 940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2" name="Oval 941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3" name="Oval 942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4" name="Oval 943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5" name="Oval 944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9" name="Oval 948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0" name="Oval 949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1" name="Oval 950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2" name="Oval 951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3" name="Oval 952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4" name="Oval 953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5" name="Oval 954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6" name="Oval 955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7" name="Oval 956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8" name="Oval 957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9" name="Oval 958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0" name="Oval 959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1" name="Oval 960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2" name="Oval 961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3" name="Oval 962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4" name="Oval 963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5" name="Oval 964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6" name="Oval 965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7" name="Oval 966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8" name="Oval 967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9" name="Oval 968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1" name="Oval 980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2" name="Oval 981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3" name="Oval 982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5" name="Oval 984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7" name="Oval 986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9" name="Oval 988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2" name="Oval 991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3" name="Oval 992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4" name="Oval 993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5" name="Oval 994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3" name="Oval 1002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4" name="Oval 1003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5" name="Oval 1004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6" name="Oval 1005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7" name="Oval 1006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8" name="Oval 1007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9" name="Oval 1008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0" name="Oval 1009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1" name="Oval 1010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2" name="Oval 1011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3" name="Oval 1012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4" name="Oval 1013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5" name="Oval 1014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6" name="Oval 1015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7" name="Oval 1016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8" name="Oval 1017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9" name="Oval 1018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02330" y="2158819"/>
            <a:ext cx="104150" cy="1184244"/>
            <a:chOff x="12112490" y="2341699"/>
            <a:chExt cx="104150" cy="1184244"/>
          </a:xfrm>
        </p:grpSpPr>
        <p:sp>
          <p:nvSpPr>
            <p:cNvPr id="840" name="Oval 83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1" name="Oval 84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2" name="Oval 84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3" name="Oval 84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4" name="Oval 84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1" name="Oval 850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2" name="Oval 851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853" name="Group 852"/>
          <p:cNvGrpSpPr/>
          <p:nvPr/>
        </p:nvGrpSpPr>
        <p:grpSpPr>
          <a:xfrm>
            <a:off x="12102330" y="3428819"/>
            <a:ext cx="104150" cy="1184244"/>
            <a:chOff x="12112490" y="2341699"/>
            <a:chExt cx="104150" cy="1184244"/>
          </a:xfrm>
        </p:grpSpPr>
        <p:sp>
          <p:nvSpPr>
            <p:cNvPr id="854" name="Oval 853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0" name="Oval 1019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1" name="Oval 1020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2" name="Oval 1021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3" name="Oval 1022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4" name="Oval 1023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5" name="Oval 1024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12102330" y="4708979"/>
            <a:ext cx="104150" cy="1184244"/>
            <a:chOff x="12112490" y="2341699"/>
            <a:chExt cx="104150" cy="1184244"/>
          </a:xfrm>
        </p:grpSpPr>
        <p:sp>
          <p:nvSpPr>
            <p:cNvPr id="1027" name="Oval 102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8" name="Oval 102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9" name="Oval 102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0" name="Oval 102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1" name="Oval 103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2" name="Oval 103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3" name="Oval 103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12102330" y="5989139"/>
            <a:ext cx="104150" cy="1184244"/>
            <a:chOff x="12112490" y="2341699"/>
            <a:chExt cx="104150" cy="1184244"/>
          </a:xfrm>
        </p:grpSpPr>
        <p:sp>
          <p:nvSpPr>
            <p:cNvPr id="1035" name="Oval 103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6" name="Oval 103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7" name="Oval 103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8" name="Oval 103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9" name="Oval 103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0" name="Oval 103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1" name="Oval 104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42" name="Group 1041"/>
          <p:cNvGrpSpPr/>
          <p:nvPr/>
        </p:nvGrpSpPr>
        <p:grpSpPr>
          <a:xfrm>
            <a:off x="6057290" y="870884"/>
            <a:ext cx="5979827" cy="1196169"/>
            <a:chOff x="6053933" y="1859637"/>
            <a:chExt cx="5979827" cy="1196169"/>
          </a:xfrm>
        </p:grpSpPr>
        <p:sp>
          <p:nvSpPr>
            <p:cNvPr id="1043" name="Oval 1042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4" name="Oval 1043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5" name="Oval 1044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6" name="Oval 1045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7" name="Oval 1046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8" name="Oval 1047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9" name="Oval 104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0" name="Oval 1049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1" name="Oval 1050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2" name="Oval 1051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3" name="Oval 1052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4" name="Oval 1053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5" name="Oval 1054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6" name="Oval 1055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7" name="Oval 1056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8" name="Oval 1057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9" name="Oval 1058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0" name="Oval 1059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1" name="Oval 1060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2" name="Oval 1061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3" name="Oval 1062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4" name="Oval 1063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5" name="Oval 1064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6" name="Oval 1065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7" name="Oval 1066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8" name="Oval 1067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9" name="Oval 1068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0" name="Oval 1069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1" name="Oval 1070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2" name="Oval 1071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3" name="Oval 1072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4" name="Oval 1073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5" name="Oval 1074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6" name="Oval 1075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7" name="Oval 1076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8" name="Oval 1077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9" name="Oval 1078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0" name="Oval 1079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1" name="Oval 1080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2" name="Oval 1081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3" name="Oval 1082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4" name="Oval 1083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5" name="Oval 1084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6" name="Oval 1085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7" name="Oval 1086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8" name="Oval 1087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9" name="Oval 1088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0" name="Oval 1089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1" name="Oval 109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2" name="Oval 109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3" name="Oval 1092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4" name="Oval 1093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5" name="Oval 1094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6" name="Oval 1095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7" name="Oval 1096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8" name="Oval 1097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9" name="Oval 1098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0" name="Oval 1099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1" name="Oval 11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2" name="Oval 11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3" name="Oval 1102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4" name="Oval 1103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5" name="Oval 1104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6" name="Oval 1105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7" name="Oval 1106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8" name="Oval 1107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9" name="Oval 1108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0" name="Oval 1109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1" name="Oval 1110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2" name="Oval 1111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3" name="Oval 1112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4" name="Oval 1113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5" name="Oval 1114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6" name="Oval 1115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7" name="Oval 1116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8" name="Oval 1117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9" name="Oval 1118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0" name="Oval 1119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1" name="Oval 1120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2" name="Oval 1121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3" name="Oval 1122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4" name="Oval 1123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5" name="Oval 1124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6" name="Oval 1125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7" name="Oval 1126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8" name="Oval 1127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9" name="Oval 1128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0" name="Oval 1129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1" name="Oval 1130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2" name="Oval 1131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3" name="Oval 1132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4" name="Oval 1133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5" name="Oval 1134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6" name="Oval 1135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7" name="Oval 1136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8" name="Oval 1137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9" name="Oval 1138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0" name="Oval 1139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1" name="Oval 1140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2" name="Oval 1141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3" name="Oval 1142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4" name="Oval 1143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5" name="Oval 1144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6" name="Oval 1145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7" name="Oval 1146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8" name="Oval 1147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9" name="Oval 1148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0" name="Oval 1149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1" name="Oval 1150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2" name="Oval 1151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3" name="Oval 1152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4" name="Oval 1153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5" name="Oval 1154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6" name="Oval 1155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7" name="Oval 1156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8" name="Oval 1157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9" name="Oval 1158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0" name="Oval 1159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1" name="Oval 1160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2" name="Oval 1161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3" name="Oval 1162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4" name="Oval 1163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5" name="Oval 1164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6" name="Oval 1165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7" name="Oval 1166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8" name="Oval 1167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9" name="Oval 1168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0" name="Oval 1169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1" name="Oval 1170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2" name="Oval 1171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3" name="Oval 1172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4" name="Oval 1173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5" name="Oval 1174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6" name="Oval 1175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7" name="Oval 1176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8" name="Oval 1177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9" name="Oval 1178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0" name="Oval 1179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1" name="Oval 1180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2" name="Oval 1181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3" name="Oval 1182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4" name="Oval 1183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5" name="Oval 1184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6" name="Oval 1185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7" name="Oval 1186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8" name="Oval 1187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9" name="Oval 1188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0" name="Oval 1189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1" name="Oval 1190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2" name="Oval 1191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3" name="Oval 1192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4" name="Oval 1193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5" name="Oval 1194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6" name="Oval 1195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7" name="Oval 1196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8" name="Oval 1197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9" name="Oval 1198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0" name="Oval 1199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1" name="Oval 1200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2" name="Oval 1201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3" name="Oval 1202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4" name="Oval 1203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5" name="Oval 1204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6" name="Oval 1205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7" name="Oval 1206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8" name="Oval 1207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9" name="Oval 1208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0" name="Oval 1209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1" name="Oval 1210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2" name="Oval 1211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3" name="Oval 1212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4" name="Oval 1213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5" name="Oval 1214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6" name="Oval 1215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7" name="Oval 1216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8" name="Oval 1217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9" name="Oval 1218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0" name="Oval 1219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1" name="Oval 1220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2" name="Oval 1221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3" name="Oval 1222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4" name="Oval 1223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5" name="Oval 1224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6" name="Oval 1225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7" name="Oval 1226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8" name="Oval 1227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9" name="Oval 1228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0" name="Oval 1229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1" name="Oval 1230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2" name="Oval 1231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3" name="Oval 1232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4" name="Oval 1233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5" name="Oval 1234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6" name="Oval 1235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7" name="Oval 1236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8" name="Oval 1237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9" name="Oval 1238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0" name="Oval 1239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1" name="Oval 1240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2" name="Oval 1241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3" name="Oval 1242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4" name="Oval 1243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5" name="Oval 1244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6" name="Oval 1245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7" name="Oval 1246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8" name="Oval 1247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9" name="Oval 1248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0" name="Oval 1249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1" name="Oval 1250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2" name="Oval 1251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3" name="Oval 1252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4" name="Oval 1253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5" name="Oval 1254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6" name="Oval 1255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7" name="Oval 1256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8" name="Oval 1257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9" name="Oval 1258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0" name="Oval 1259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1" name="Oval 1260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2" name="Oval 1261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3" name="Oval 1262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4" name="Oval 1263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5" name="Oval 1264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6" name="Oval 1265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7" name="Oval 1266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8" name="Oval 1267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9" name="Oval 1268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0" name="Oval 1269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1" name="Oval 1270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2" name="Oval 1271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3" name="Oval 1272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74" name="Group 1273"/>
          <p:cNvGrpSpPr/>
          <p:nvPr/>
        </p:nvGrpSpPr>
        <p:grpSpPr>
          <a:xfrm>
            <a:off x="6056207" y="-388127"/>
            <a:ext cx="5979827" cy="1196169"/>
            <a:chOff x="6053933" y="1859637"/>
            <a:chExt cx="5979827" cy="1196169"/>
          </a:xfrm>
        </p:grpSpPr>
        <p:sp>
          <p:nvSpPr>
            <p:cNvPr id="1275" name="Oval 1274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6" name="Oval 1275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7" name="Oval 1276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8" name="Oval 1277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9" name="Oval 1278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0" name="Oval 1279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1" name="Oval 1280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2" name="Oval 1281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3" name="Oval 1282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4" name="Oval 1283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5" name="Oval 1284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6" name="Oval 1285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7" name="Oval 1286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8" name="Oval 1287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9" name="Oval 1288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0" name="Oval 1289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1" name="Oval 1290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2" name="Oval 1291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3" name="Oval 1292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4" name="Oval 1293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5" name="Oval 1294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6" name="Oval 1295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7" name="Oval 1296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8" name="Oval 1297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9" name="Oval 1298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0" name="Oval 1299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1" name="Oval 1300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2" name="Oval 1301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3" name="Oval 1302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4" name="Oval 1303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5" name="Oval 1304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6" name="Oval 1305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7" name="Oval 1306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8" name="Oval 1307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9" name="Oval 130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0" name="Oval 1309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1" name="Oval 1310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2" name="Oval 1311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3" name="Oval 1312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4" name="Oval 1313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5" name="Oval 13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6" name="Oval 13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7" name="Oval 13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8" name="Oval 13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9" name="Oval 13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0" name="Oval 13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1" name="Oval 1320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2" name="Oval 132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3" name="Oval 1322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4" name="Oval 1323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5" name="Oval 1324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6" name="Oval 1325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7" name="Oval 1326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8" name="Oval 1327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9" name="Oval 1328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0" name="Oval 1329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1" name="Oval 133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2" name="Oval 1331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3" name="Oval 1332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4" name="Oval 1333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5" name="Oval 1334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6" name="Oval 1335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7" name="Oval 1336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8" name="Oval 1337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9" name="Oval 1338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0" name="Oval 1339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1" name="Oval 1340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2" name="Oval 1341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3" name="Oval 1342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4" name="Oval 1343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5" name="Oval 1344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6" name="Oval 1345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7" name="Oval 1346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8" name="Oval 1347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9" name="Oval 1348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0" name="Oval 1349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1" name="Oval 1350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2" name="Oval 1351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3" name="Oval 1352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4" name="Oval 1353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5" name="Oval 1354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6" name="Oval 1355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7" name="Oval 1356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8" name="Oval 1357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9" name="Oval 1358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0" name="Oval 1359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1" name="Oval 1360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2" name="Oval 1361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3" name="Oval 1362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4" name="Oval 1363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5" name="Oval 1364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6" name="Oval 1365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7" name="Oval 1366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8" name="Oval 1367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9" name="Oval 1368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0" name="Oval 1369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1" name="Oval 1370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2" name="Oval 1371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3" name="Oval 1372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4" name="Oval 1373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5" name="Oval 1374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6" name="Oval 1375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7" name="Oval 1376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8" name="Oval 1377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9" name="Oval 1378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0" name="Oval 1379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1" name="Oval 1380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2" name="Oval 1381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3" name="Oval 1382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4" name="Oval 1383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5" name="Oval 1384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6" name="Oval 1385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7" name="Oval 1386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8" name="Oval 1387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9" name="Oval 1388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0" name="Oval 1389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1" name="Oval 1390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2" name="Oval 1391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3" name="Oval 1392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4" name="Oval 1393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5" name="Oval 1394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6" name="Oval 1395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7" name="Oval 1396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8" name="Oval 1397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9" name="Oval 1398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0" name="Oval 1399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1" name="Oval 1400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2" name="Oval 1401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3" name="Oval 1402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4" name="Oval 1403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5" name="Oval 1404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6" name="Oval 1405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7" name="Oval 1406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8" name="Oval 1407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9" name="Oval 1408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0" name="Oval 1409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1" name="Oval 1410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2" name="Oval 1411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3" name="Oval 1412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4" name="Oval 1413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5" name="Oval 1414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6" name="Oval 1415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7" name="Oval 1416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8" name="Oval 1417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9" name="Oval 1418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0" name="Oval 1419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1" name="Oval 1420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2" name="Oval 1421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3" name="Oval 1422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4" name="Oval 1423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5" name="Oval 1424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6" name="Oval 1425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7" name="Oval 1426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8" name="Oval 1427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9" name="Oval 1428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0" name="Oval 1429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1" name="Oval 1430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2" name="Oval 1431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3" name="Oval 1432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4" name="Oval 1433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5" name="Oval 1434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6" name="Oval 1435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7" name="Oval 1436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8" name="Oval 1437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9" name="Oval 1438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0" name="Oval 1439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1" name="Oval 1440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2" name="Oval 1441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3" name="Oval 1442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4" name="Oval 1443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5" name="Oval 1444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6" name="Oval 1445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7" name="Oval 1446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8" name="Oval 1447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9" name="Oval 1448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0" name="Oval 1449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1" name="Oval 1450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2" name="Oval 1451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3" name="Oval 1452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4" name="Oval 1453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5" name="Oval 1454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6" name="Oval 1455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7" name="Oval 1456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8" name="Oval 1457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9" name="Oval 1458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0" name="Oval 1459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1" name="Oval 1460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2" name="Oval 1461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3" name="Oval 1462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4" name="Oval 1463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5" name="Oval 1464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6" name="Oval 1465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7" name="Oval 1466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8" name="Oval 1467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9" name="Oval 1468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0" name="Oval 1469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1" name="Oval 1470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2" name="Oval 1471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3" name="Oval 1472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4" name="Oval 1473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5" name="Oval 1474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6" name="Oval 1475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7" name="Oval 1476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8" name="Oval 1477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9" name="Oval 1478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0" name="Oval 1479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1" name="Oval 1480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2" name="Oval 1481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3" name="Oval 1482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4" name="Oval 1483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5" name="Oval 1484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6" name="Oval 1485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7" name="Oval 1486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8" name="Oval 1487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9" name="Oval 1488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0" name="Oval 1489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1" name="Oval 1490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2" name="Oval 1491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3" name="Oval 1492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4" name="Oval 1493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5" name="Oval 1494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6" name="Oval 1495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7" name="Oval 1496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8" name="Oval 1497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9" name="Oval 1498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0" name="Oval 1499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1" name="Oval 1500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2" name="Oval 1501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3" name="Oval 1502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4" name="Oval 1503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5" name="Oval 1504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06" name="Group 1505"/>
          <p:cNvGrpSpPr/>
          <p:nvPr/>
        </p:nvGrpSpPr>
        <p:grpSpPr>
          <a:xfrm>
            <a:off x="12090957" y="878204"/>
            <a:ext cx="104150" cy="1184244"/>
            <a:chOff x="12112490" y="2341699"/>
            <a:chExt cx="104150" cy="1184244"/>
          </a:xfrm>
        </p:grpSpPr>
        <p:sp>
          <p:nvSpPr>
            <p:cNvPr id="1507" name="Oval 150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8" name="Oval 150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9" name="Oval 150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0" name="Oval 150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1" name="Oval 151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2" name="Oval 151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3" name="Oval 151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14" name="Group 1513"/>
          <p:cNvGrpSpPr/>
          <p:nvPr/>
        </p:nvGrpSpPr>
        <p:grpSpPr>
          <a:xfrm>
            <a:off x="12090957" y="-377390"/>
            <a:ext cx="104150" cy="1184244"/>
            <a:chOff x="12112490" y="2341699"/>
            <a:chExt cx="104150" cy="1184244"/>
          </a:xfrm>
        </p:grpSpPr>
        <p:sp>
          <p:nvSpPr>
            <p:cNvPr id="1515" name="Oval 151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6" name="Oval 151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7" name="Oval 151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8" name="Oval 151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9" name="Oval 151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0" name="Oval 151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1" name="Oval 152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49988" y="3060080"/>
            <a:ext cx="1610827" cy="93391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  <a:sym typeface="Gill Sans Light"/>
              </a:rPr>
              <a:t>Reachable</a:t>
            </a:r>
          </a:p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</a:rPr>
              <a:t>states</a:t>
            </a:r>
            <a:endParaRPr lang="en-US" sz="2800" b="1" dirty="0">
              <a:solidFill>
                <a:srgbClr val="FFFFFF"/>
              </a:solidFill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4BFD0-8F26-F338-8E00-D5DD7DE4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498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971" y="-461193"/>
            <a:ext cx="12992275" cy="9144000"/>
          </a:xfrm>
          <a:prstGeom prst="rect">
            <a:avLst/>
          </a:prstGeom>
          <a:solidFill>
            <a:srgbClr val="92D05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 dirty="0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38976" y="4373297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TextBox 2"/>
          <p:cNvSpPr txBox="1"/>
          <p:nvPr/>
        </p:nvSpPr>
        <p:spPr>
          <a:xfrm>
            <a:off x="8507064" y="3584252"/>
            <a:ext cx="1753879" cy="526555"/>
          </a:xfrm>
          <a:prstGeom prst="rect">
            <a:avLst/>
          </a:prstGeom>
          <a:solidFill>
            <a:srgbClr val="000000">
              <a:alpha val="3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Safe states</a:t>
            </a:r>
          </a:p>
        </p:txBody>
      </p:sp>
      <p:grpSp>
        <p:nvGrpSpPr>
          <p:cNvPr id="837" name="Group 836"/>
          <p:cNvGrpSpPr/>
          <p:nvPr/>
        </p:nvGrpSpPr>
        <p:grpSpPr>
          <a:xfrm>
            <a:off x="6069858" y="3818287"/>
            <a:ext cx="63216" cy="551311"/>
            <a:chOff x="6462644" y="7841273"/>
            <a:chExt cx="89907" cy="784087"/>
          </a:xfrm>
        </p:grpSpPr>
        <p:cxnSp>
          <p:nvCxnSpPr>
            <p:cNvPr id="838" name="Straight Connector 837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9" name="Straight Connector 838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0" name="Straight Connector 839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1" name="Straight Connector 840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842" name="Rounded Rectangle 841"/>
          <p:cNvSpPr/>
          <p:nvPr/>
        </p:nvSpPr>
        <p:spPr>
          <a:xfrm>
            <a:off x="4127369" y="1558418"/>
            <a:ext cx="4242447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Safe(v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) &amp;&amp; Next(v, v’) </a:t>
            </a:r>
            <a:r>
              <a:rPr lang="en-US" sz="2250" b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Safe(v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887" y="1024369"/>
            <a:ext cx="2950232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b="1" dirty="0">
                <a:latin typeface="Calibri" charset="0"/>
                <a:ea typeface="Calibri" charset="0"/>
                <a:cs typeface="Calibri" charset="0"/>
                <a:sym typeface="Gill Sans Light"/>
              </a:rPr>
              <a:t>Naïve safety proof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097604" y="4738184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Box 36"/>
          <p:cNvSpPr txBox="1"/>
          <p:nvPr/>
        </p:nvSpPr>
        <p:spPr>
          <a:xfrm rot="20569322">
            <a:off x="6188777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689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>
          <a:xfrm>
            <a:off x="6069143" y="548002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nip Single Corner Rectangle 1"/>
          <p:cNvSpPr/>
          <p:nvPr/>
        </p:nvSpPr>
        <p:spPr>
          <a:xfrm rot="10800000">
            <a:off x="6057290" y="-1895550"/>
            <a:ext cx="12226094" cy="11887200"/>
          </a:xfrm>
          <a:prstGeom prst="snip1Rect">
            <a:avLst>
              <a:gd name="adj" fmla="val 50000"/>
            </a:avLst>
          </a:prstGeom>
          <a:solidFill>
            <a:srgbClr val="92D05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 dirty="0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4232" y="4384799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48" name="Straight Connector 47"/>
          <p:cNvCxnSpPr/>
          <p:nvPr/>
        </p:nvCxnSpPr>
        <p:spPr>
          <a:xfrm>
            <a:off x="6071793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6068047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7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4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6188777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2" y="40084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068545" y="364256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4" y="345246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4" y="328100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" name="Group 10"/>
          <p:cNvGrpSpPr/>
          <p:nvPr/>
        </p:nvGrpSpPr>
        <p:grpSpPr>
          <a:xfrm>
            <a:off x="6053933" y="3416359"/>
            <a:ext cx="5979817" cy="1577008"/>
            <a:chOff x="6053933" y="3127914"/>
            <a:chExt cx="5979817" cy="1577008"/>
          </a:xfrm>
        </p:grpSpPr>
        <p:sp>
          <p:nvSpPr>
            <p:cNvPr id="289" name="Oval 288"/>
            <p:cNvSpPr/>
            <p:nvPr/>
          </p:nvSpPr>
          <p:spPr>
            <a:xfrm>
              <a:off x="8069382" y="45993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8253081" y="4602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624744" y="45940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8437789" y="45933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9175123" y="46007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9358822" y="46043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9730485" y="45954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9543531" y="4594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14914" y="38611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788273" y="38612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969722" y="40497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969400" y="38610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232446" y="3861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415623" y="4049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00360" y="4049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788273" y="42386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791515" y="405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6969400" y="423830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601318" y="42380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789696" y="44148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6969427" y="45978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153126" y="46014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7153250" y="44144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152972" y="4239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7153126" y="40504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7152972" y="3861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7335585" y="40482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597750" y="38589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967710" y="44106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7523346" y="38591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7704473" y="38587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336391" y="38584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7888045" y="38597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526537" y="4238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707664" y="42380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7339582" y="42377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7891237" y="42390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7526537" y="4417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7707664" y="4416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7339582" y="4416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7891237" y="44178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7524789" y="45924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7705916" y="45920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7337835" y="4591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889489" y="4593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7523346" y="40478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7704473" y="4047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7888045" y="40485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8069677" y="4051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8069355" y="3862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8069355" y="42398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8253205" y="4415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8252927" y="42408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8253081" y="40519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8252927" y="38633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8435540" y="40497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8067665" y="44122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8623300" y="3860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8804427" y="38602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36346" y="386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8988000" y="38613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8626492" y="42399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8807619" y="42395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8439537" y="42392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8991191" y="42406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8626492" y="44187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8807619" y="44183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8439537" y="44180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8991191" y="4419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8805871" y="4593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8989443" y="4594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8623300" y="40494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8804427" y="4049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8988000" y="40500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9175418" y="40527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9175096" y="38639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9175096" y="424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9358946" y="4417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9358668" y="42422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9358822" y="40533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9358668" y="38647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9541281" y="4051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9173406" y="44135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9729042" y="38620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9910169" y="38616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9542087" y="38613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10093741" y="38627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9732233" y="42413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9913360" y="42409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9545279" y="42406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0096933" y="42420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9732233" y="44201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9913360" y="4419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9545279" y="4419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10096933" y="44208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9911612" y="45950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10095185" y="45960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9729042" y="40508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9910169" y="4050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10093741" y="40514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10278938" y="45938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10275014" y="441526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10278508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10464384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10652297" y="45938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10833424" y="45936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10833425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10833424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10274947" y="40521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10463675" y="42370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10655539" y="44184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11016997" y="4594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10461775" y="45916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10829967" y="38631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10460605" y="38632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10648518" y="40520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10651760" y="3863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10829645" y="40516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10461563" y="4051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11013217" y="40526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11013371" y="38637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11391628" y="42398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11568819" y="4411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11572755" y="42396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0" name="Oval 619"/>
            <p:cNvSpPr/>
            <p:nvPr/>
          </p:nvSpPr>
          <p:spPr>
            <a:xfrm>
              <a:off x="11199457" y="44114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11387370" y="45917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11390612" y="44115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>
              <a:off x="11568497" y="4591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11200415" y="45911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11752069" y="45924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11752223" y="44120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11756328" y="42404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11201106" y="4237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11567400" y="38639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11198038" y="38640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11385951" y="40528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4" name="Oval 633"/>
            <p:cNvSpPr/>
            <p:nvPr/>
          </p:nvSpPr>
          <p:spPr>
            <a:xfrm>
              <a:off x="11389193" y="38641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5" name="Oval 634"/>
            <p:cNvSpPr/>
            <p:nvPr/>
          </p:nvSpPr>
          <p:spPr>
            <a:xfrm>
              <a:off x="11567078" y="40524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11198996" y="40521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7" name="Oval 636"/>
            <p:cNvSpPr/>
            <p:nvPr/>
          </p:nvSpPr>
          <p:spPr>
            <a:xfrm>
              <a:off x="11750651" y="4053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8" name="Oval 637"/>
            <p:cNvSpPr/>
            <p:nvPr/>
          </p:nvSpPr>
          <p:spPr>
            <a:xfrm>
              <a:off x="11750805" y="38646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1" name="Oval 640"/>
            <p:cNvSpPr/>
            <p:nvPr/>
          </p:nvSpPr>
          <p:spPr>
            <a:xfrm>
              <a:off x="11012961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2" name="Oval 641"/>
            <p:cNvSpPr/>
            <p:nvPr/>
          </p:nvSpPr>
          <p:spPr>
            <a:xfrm>
              <a:off x="11012961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3" name="Oval 642"/>
            <p:cNvSpPr/>
            <p:nvPr/>
          </p:nvSpPr>
          <p:spPr>
            <a:xfrm>
              <a:off x="10652900" y="42397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4" name="Oval 643"/>
            <p:cNvSpPr/>
            <p:nvPr/>
          </p:nvSpPr>
          <p:spPr>
            <a:xfrm>
              <a:off x="10282199" y="38605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>
              <a:off x="11933379" y="45952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>
              <a:off x="11933379" y="44169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1933379" y="424251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9" name="Oval 658"/>
            <p:cNvSpPr/>
            <p:nvPr/>
          </p:nvSpPr>
          <p:spPr>
            <a:xfrm>
              <a:off x="11929921" y="38646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1" name="Oval 660"/>
            <p:cNvSpPr/>
            <p:nvPr/>
          </p:nvSpPr>
          <p:spPr>
            <a:xfrm>
              <a:off x="11929599" y="4053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053934" y="36858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053934" y="3503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235223" y="36856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410990" y="3682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414484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60036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96940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969400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053934" y="3317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053933" y="3128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232050" y="31314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10922" y="33194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99651" y="35044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791515" y="3685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232049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232049" y="3321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6965942" y="31304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596580" y="31305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784493" y="33193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6787735" y="3130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65620" y="33189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6597539" y="33187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7149193" y="33200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7149347" y="31311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7527604" y="35071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7704795" y="36787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7708731" y="35070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7335433" y="3678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526588" y="3678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7888199" y="367939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892303" y="35078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7337081" y="35049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7703376" y="313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7334014" y="31314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7521927" y="33202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7525169" y="31315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7703054" y="3319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334972" y="33195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7886626" y="33208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886780" y="3131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148937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148936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6788876" y="35071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418175" y="3127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8069355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8069354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8065897" y="31320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8065575" y="33205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8249148" y="33215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249302" y="31326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8627558" y="35087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8804749" y="36802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8808686" y="35085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35387" y="36803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8626542" y="3680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8988154" y="3680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8992258" y="3509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8437036" y="3506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8803331" y="3132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8433968" y="3132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8621881" y="3321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625124" y="3133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8803009" y="3321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8434927" y="3321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986581" y="3322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986735" y="3133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8248892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8248891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9175097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9175096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9171639" y="31334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9171317" y="33219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9354889" y="3322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9355043" y="313407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9733300" y="35101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9910491" y="36816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9914427" y="3509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9541129" y="36817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9732284" y="36818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10093895" y="36823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>
              <a:off x="10098000" y="35107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9542778" y="3507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9909072" y="31342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9539710" y="31343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9727623" y="3323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9730865" y="31344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9908750" y="3322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9540668" y="332249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0092323" y="33238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0092477" y="31349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9354633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9354633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10648518" y="36873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10829645" y="36871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11013217" y="36879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10457995" y="36850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11385951" y="368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11567078" y="3687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9" name="Oval 638"/>
            <p:cNvSpPr/>
            <p:nvPr/>
          </p:nvSpPr>
          <p:spPr>
            <a:xfrm>
              <a:off x="11750651" y="3688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0" name="Oval 639"/>
            <p:cNvSpPr/>
            <p:nvPr/>
          </p:nvSpPr>
          <p:spPr>
            <a:xfrm>
              <a:off x="11195429" y="36859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5" name="Oval 644"/>
            <p:cNvSpPr/>
            <p:nvPr/>
          </p:nvSpPr>
          <p:spPr>
            <a:xfrm>
              <a:off x="10283741" y="3687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6" name="Oval 645"/>
            <p:cNvSpPr/>
            <p:nvPr/>
          </p:nvSpPr>
          <p:spPr>
            <a:xfrm>
              <a:off x="10648518" y="35141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7" name="Oval 646"/>
            <p:cNvSpPr/>
            <p:nvPr/>
          </p:nvSpPr>
          <p:spPr>
            <a:xfrm>
              <a:off x="10829645" y="35139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8" name="Oval 647"/>
            <p:cNvSpPr/>
            <p:nvPr/>
          </p:nvSpPr>
          <p:spPr>
            <a:xfrm>
              <a:off x="11013217" y="3514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9" name="Oval 648"/>
            <p:cNvSpPr/>
            <p:nvPr/>
          </p:nvSpPr>
          <p:spPr>
            <a:xfrm>
              <a:off x="10457995" y="3511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11385951" y="3514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1" name="Oval 650"/>
            <p:cNvSpPr/>
            <p:nvPr/>
          </p:nvSpPr>
          <p:spPr>
            <a:xfrm>
              <a:off x="11567078" y="3514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2" name="Oval 651"/>
            <p:cNvSpPr/>
            <p:nvPr/>
          </p:nvSpPr>
          <p:spPr>
            <a:xfrm>
              <a:off x="11750651" y="35155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>
              <a:off x="11195429" y="35127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>
              <a:off x="10283741" y="35144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0" name="Oval 659"/>
            <p:cNvSpPr/>
            <p:nvPr/>
          </p:nvSpPr>
          <p:spPr>
            <a:xfrm>
              <a:off x="11929600" y="36887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7" name="Oval 666"/>
            <p:cNvSpPr/>
            <p:nvPr/>
          </p:nvSpPr>
          <p:spPr>
            <a:xfrm>
              <a:off x="11929600" y="35154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9" name="Oval 668"/>
            <p:cNvSpPr/>
            <p:nvPr/>
          </p:nvSpPr>
          <p:spPr>
            <a:xfrm>
              <a:off x="10283961" y="33285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1" name="Oval 670"/>
            <p:cNvSpPr/>
            <p:nvPr/>
          </p:nvSpPr>
          <p:spPr>
            <a:xfrm>
              <a:off x="10838981" y="31395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3" name="Oval 672"/>
            <p:cNvSpPr/>
            <p:nvPr/>
          </p:nvSpPr>
          <p:spPr>
            <a:xfrm>
              <a:off x="10469619" y="3139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4" name="Oval 673"/>
            <p:cNvSpPr/>
            <p:nvPr/>
          </p:nvSpPr>
          <p:spPr>
            <a:xfrm>
              <a:off x="10657532" y="33284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10660774" y="31397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10838659" y="3328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10470577" y="3327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8" name="Oval 677"/>
            <p:cNvSpPr/>
            <p:nvPr/>
          </p:nvSpPr>
          <p:spPr>
            <a:xfrm>
              <a:off x="11022231" y="33291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11022385" y="31401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10291213" y="31369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11200919" y="33273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11755939" y="31383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11386577" y="31384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11574490" y="33272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6" name="Oval 695"/>
            <p:cNvSpPr/>
            <p:nvPr/>
          </p:nvSpPr>
          <p:spPr>
            <a:xfrm>
              <a:off x="11577732" y="31385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7" name="Oval 696"/>
            <p:cNvSpPr/>
            <p:nvPr/>
          </p:nvSpPr>
          <p:spPr>
            <a:xfrm>
              <a:off x="11755617" y="3326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8" name="Oval 697"/>
            <p:cNvSpPr/>
            <p:nvPr/>
          </p:nvSpPr>
          <p:spPr>
            <a:xfrm>
              <a:off x="11387535" y="33265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9" name="Oval 698"/>
            <p:cNvSpPr/>
            <p:nvPr/>
          </p:nvSpPr>
          <p:spPr>
            <a:xfrm>
              <a:off x="11939190" y="33279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0" name="Oval 699"/>
            <p:cNvSpPr/>
            <p:nvPr/>
          </p:nvSpPr>
          <p:spPr>
            <a:xfrm>
              <a:off x="11939344" y="31390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3" name="Oval 702"/>
            <p:cNvSpPr/>
            <p:nvPr/>
          </p:nvSpPr>
          <p:spPr>
            <a:xfrm>
              <a:off x="11208172" y="3135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39132" y="5808769"/>
            <a:ext cx="1208654" cy="1552119"/>
            <a:chOff x="12354423" y="5507261"/>
            <a:chExt cx="1208654" cy="1552119"/>
          </a:xfrm>
        </p:grpSpPr>
        <p:sp>
          <p:nvSpPr>
            <p:cNvPr id="510" name="Oval 509"/>
            <p:cNvSpPr/>
            <p:nvPr/>
          </p:nvSpPr>
          <p:spPr>
            <a:xfrm>
              <a:off x="12354423" y="58607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1" name="Oval 510"/>
            <p:cNvSpPr/>
            <p:nvPr/>
          </p:nvSpPr>
          <p:spPr>
            <a:xfrm>
              <a:off x="12354577" y="568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>
              <a:off x="12358681" y="55087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4" name="Oval 533"/>
            <p:cNvSpPr/>
            <p:nvPr/>
          </p:nvSpPr>
          <p:spPr>
            <a:xfrm>
              <a:off x="12541519" y="58633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5" name="Oval 534"/>
            <p:cNvSpPr/>
            <p:nvPr/>
          </p:nvSpPr>
          <p:spPr>
            <a:xfrm>
              <a:off x="12541519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6" name="Oval 535"/>
            <p:cNvSpPr/>
            <p:nvPr/>
          </p:nvSpPr>
          <p:spPr>
            <a:xfrm>
              <a:off x="12541519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7" name="Oval 536"/>
            <p:cNvSpPr/>
            <p:nvPr/>
          </p:nvSpPr>
          <p:spPr>
            <a:xfrm>
              <a:off x="12725091" y="586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4" name="Oval 543"/>
            <p:cNvSpPr/>
            <p:nvPr/>
          </p:nvSpPr>
          <p:spPr>
            <a:xfrm>
              <a:off x="13099722" y="55095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5" name="Oval 544"/>
            <p:cNvSpPr/>
            <p:nvPr/>
          </p:nvSpPr>
          <p:spPr>
            <a:xfrm>
              <a:off x="13276913" y="56810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6" name="Oval 545"/>
            <p:cNvSpPr/>
            <p:nvPr/>
          </p:nvSpPr>
          <p:spPr>
            <a:xfrm>
              <a:off x="13280850" y="5509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7" name="Oval 546"/>
            <p:cNvSpPr/>
            <p:nvPr/>
          </p:nvSpPr>
          <p:spPr>
            <a:xfrm>
              <a:off x="12907551" y="5681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8" name="Oval 547"/>
            <p:cNvSpPr/>
            <p:nvPr/>
          </p:nvSpPr>
          <p:spPr>
            <a:xfrm>
              <a:off x="13095464" y="58614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9" name="Oval 548"/>
            <p:cNvSpPr/>
            <p:nvPr/>
          </p:nvSpPr>
          <p:spPr>
            <a:xfrm>
              <a:off x="13098706" y="56812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0" name="Oval 549"/>
            <p:cNvSpPr/>
            <p:nvPr/>
          </p:nvSpPr>
          <p:spPr>
            <a:xfrm>
              <a:off x="13276591" y="58610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1" name="Oval 550"/>
            <p:cNvSpPr/>
            <p:nvPr/>
          </p:nvSpPr>
          <p:spPr>
            <a:xfrm>
              <a:off x="12908510" y="58607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2" name="Oval 551"/>
            <p:cNvSpPr/>
            <p:nvPr/>
          </p:nvSpPr>
          <p:spPr>
            <a:xfrm>
              <a:off x="13460164" y="5862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3" name="Oval 552"/>
            <p:cNvSpPr/>
            <p:nvPr/>
          </p:nvSpPr>
          <p:spPr>
            <a:xfrm>
              <a:off x="13460318" y="56817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4" name="Oval 553"/>
            <p:cNvSpPr/>
            <p:nvPr/>
          </p:nvSpPr>
          <p:spPr>
            <a:xfrm>
              <a:off x="13464422" y="55101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5" name="Oval 554"/>
            <p:cNvSpPr/>
            <p:nvPr/>
          </p:nvSpPr>
          <p:spPr>
            <a:xfrm>
              <a:off x="12909200" y="55072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8" name="Oval 567"/>
            <p:cNvSpPr/>
            <p:nvPr/>
          </p:nvSpPr>
          <p:spPr>
            <a:xfrm>
              <a:off x="12721056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9" name="Oval 568"/>
            <p:cNvSpPr/>
            <p:nvPr/>
          </p:nvSpPr>
          <p:spPr>
            <a:xfrm>
              <a:off x="12721055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1" name="Oval 750"/>
            <p:cNvSpPr/>
            <p:nvPr/>
          </p:nvSpPr>
          <p:spPr>
            <a:xfrm>
              <a:off x="12364458" y="69552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2" name="Oval 751"/>
            <p:cNvSpPr/>
            <p:nvPr/>
          </p:nvSpPr>
          <p:spPr>
            <a:xfrm>
              <a:off x="12364612" y="67748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3" name="Oval 752"/>
            <p:cNvSpPr/>
            <p:nvPr/>
          </p:nvSpPr>
          <p:spPr>
            <a:xfrm>
              <a:off x="12368716" y="6603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3" name="Oval 762"/>
            <p:cNvSpPr/>
            <p:nvPr/>
          </p:nvSpPr>
          <p:spPr>
            <a:xfrm>
              <a:off x="12363039" y="6416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4" name="Oval 763"/>
            <p:cNvSpPr/>
            <p:nvPr/>
          </p:nvSpPr>
          <p:spPr>
            <a:xfrm>
              <a:off x="12363193" y="62273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5" name="Oval 764"/>
            <p:cNvSpPr/>
            <p:nvPr/>
          </p:nvSpPr>
          <p:spPr>
            <a:xfrm>
              <a:off x="12363039" y="60515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3" name="Oval 772"/>
            <p:cNvSpPr/>
            <p:nvPr/>
          </p:nvSpPr>
          <p:spPr>
            <a:xfrm>
              <a:off x="12545768" y="69580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4" name="Oval 773"/>
            <p:cNvSpPr/>
            <p:nvPr/>
          </p:nvSpPr>
          <p:spPr>
            <a:xfrm>
              <a:off x="12545768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5" name="Oval 774"/>
            <p:cNvSpPr/>
            <p:nvPr/>
          </p:nvSpPr>
          <p:spPr>
            <a:xfrm>
              <a:off x="12545768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6" name="Oval 775"/>
            <p:cNvSpPr/>
            <p:nvPr/>
          </p:nvSpPr>
          <p:spPr>
            <a:xfrm>
              <a:off x="12729340" y="6958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7" name="Oval 776"/>
            <p:cNvSpPr/>
            <p:nvPr/>
          </p:nvSpPr>
          <p:spPr>
            <a:xfrm>
              <a:off x="12542310" y="62274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8" name="Oval 777"/>
            <p:cNvSpPr/>
            <p:nvPr/>
          </p:nvSpPr>
          <p:spPr>
            <a:xfrm>
              <a:off x="12541988" y="6051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9" name="Oval 778"/>
            <p:cNvSpPr/>
            <p:nvPr/>
          </p:nvSpPr>
          <p:spPr>
            <a:xfrm>
              <a:off x="12541988" y="6415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0" name="Oval 779"/>
            <p:cNvSpPr/>
            <p:nvPr/>
          </p:nvSpPr>
          <p:spPr>
            <a:xfrm>
              <a:off x="12725561" y="6417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1" name="Oval 780"/>
            <p:cNvSpPr/>
            <p:nvPr/>
          </p:nvSpPr>
          <p:spPr>
            <a:xfrm>
              <a:off x="12725715" y="6228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2" name="Oval 781"/>
            <p:cNvSpPr/>
            <p:nvPr/>
          </p:nvSpPr>
          <p:spPr>
            <a:xfrm>
              <a:off x="12725561" y="60522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3" name="Oval 782"/>
            <p:cNvSpPr/>
            <p:nvPr/>
          </p:nvSpPr>
          <p:spPr>
            <a:xfrm>
              <a:off x="13103971" y="66041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4" name="Oval 783"/>
            <p:cNvSpPr/>
            <p:nvPr/>
          </p:nvSpPr>
          <p:spPr>
            <a:xfrm>
              <a:off x="13281162" y="67756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5" name="Oval 784"/>
            <p:cNvSpPr/>
            <p:nvPr/>
          </p:nvSpPr>
          <p:spPr>
            <a:xfrm>
              <a:off x="13285099" y="6603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6" name="Oval 785"/>
            <p:cNvSpPr/>
            <p:nvPr/>
          </p:nvSpPr>
          <p:spPr>
            <a:xfrm>
              <a:off x="12911800" y="67757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7" name="Oval 786"/>
            <p:cNvSpPr/>
            <p:nvPr/>
          </p:nvSpPr>
          <p:spPr>
            <a:xfrm>
              <a:off x="13099713" y="69560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8" name="Oval 787"/>
            <p:cNvSpPr/>
            <p:nvPr/>
          </p:nvSpPr>
          <p:spPr>
            <a:xfrm>
              <a:off x="13102955" y="67759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9" name="Oval 788"/>
            <p:cNvSpPr/>
            <p:nvPr/>
          </p:nvSpPr>
          <p:spPr>
            <a:xfrm>
              <a:off x="13280840" y="6955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0" name="Oval 789"/>
            <p:cNvSpPr/>
            <p:nvPr/>
          </p:nvSpPr>
          <p:spPr>
            <a:xfrm>
              <a:off x="12912759" y="6955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1" name="Oval 790"/>
            <p:cNvSpPr/>
            <p:nvPr/>
          </p:nvSpPr>
          <p:spPr>
            <a:xfrm>
              <a:off x="13464413" y="69567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2" name="Oval 791"/>
            <p:cNvSpPr/>
            <p:nvPr/>
          </p:nvSpPr>
          <p:spPr>
            <a:xfrm>
              <a:off x="13464567" y="6776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3" name="Oval 792"/>
            <p:cNvSpPr/>
            <p:nvPr/>
          </p:nvSpPr>
          <p:spPr>
            <a:xfrm>
              <a:off x="13468671" y="66047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4" name="Oval 793"/>
            <p:cNvSpPr/>
            <p:nvPr/>
          </p:nvSpPr>
          <p:spPr>
            <a:xfrm>
              <a:off x="12913449" y="66019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5" name="Oval 794"/>
            <p:cNvSpPr/>
            <p:nvPr/>
          </p:nvSpPr>
          <p:spPr>
            <a:xfrm>
              <a:off x="13098294" y="60524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6" name="Oval 795"/>
            <p:cNvSpPr/>
            <p:nvPr/>
          </p:nvSpPr>
          <p:spPr>
            <a:xfrm>
              <a:off x="13279744" y="6228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7" name="Oval 796"/>
            <p:cNvSpPr/>
            <p:nvPr/>
          </p:nvSpPr>
          <p:spPr>
            <a:xfrm>
              <a:off x="13279421" y="605230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8" name="Oval 797"/>
            <p:cNvSpPr/>
            <p:nvPr/>
          </p:nvSpPr>
          <p:spPr>
            <a:xfrm>
              <a:off x="12910381" y="6228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9" name="Oval 798"/>
            <p:cNvSpPr/>
            <p:nvPr/>
          </p:nvSpPr>
          <p:spPr>
            <a:xfrm>
              <a:off x="13098294" y="6417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0" name="Oval 799"/>
            <p:cNvSpPr/>
            <p:nvPr/>
          </p:nvSpPr>
          <p:spPr>
            <a:xfrm>
              <a:off x="13101536" y="62284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1" name="Oval 800"/>
            <p:cNvSpPr/>
            <p:nvPr/>
          </p:nvSpPr>
          <p:spPr>
            <a:xfrm>
              <a:off x="13279421" y="64167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2" name="Oval 801"/>
            <p:cNvSpPr/>
            <p:nvPr/>
          </p:nvSpPr>
          <p:spPr>
            <a:xfrm>
              <a:off x="12911340" y="64165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3" name="Oval 802"/>
            <p:cNvSpPr/>
            <p:nvPr/>
          </p:nvSpPr>
          <p:spPr>
            <a:xfrm>
              <a:off x="13462994" y="6417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4" name="Oval 803"/>
            <p:cNvSpPr/>
            <p:nvPr/>
          </p:nvSpPr>
          <p:spPr>
            <a:xfrm>
              <a:off x="13463148" y="6228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5" name="Oval 804"/>
            <p:cNvSpPr/>
            <p:nvPr/>
          </p:nvSpPr>
          <p:spPr>
            <a:xfrm>
              <a:off x="13462994" y="6053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6" name="Oval 805"/>
            <p:cNvSpPr/>
            <p:nvPr/>
          </p:nvSpPr>
          <p:spPr>
            <a:xfrm>
              <a:off x="12907772" y="605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7" name="Oval 806"/>
            <p:cNvSpPr/>
            <p:nvPr/>
          </p:nvSpPr>
          <p:spPr>
            <a:xfrm>
              <a:off x="12725305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8" name="Oval 807"/>
            <p:cNvSpPr/>
            <p:nvPr/>
          </p:nvSpPr>
          <p:spPr>
            <a:xfrm>
              <a:off x="12725304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55733" y="5055538"/>
            <a:ext cx="4873573" cy="2281600"/>
            <a:chOff x="7155733" y="4767093"/>
            <a:chExt cx="4873573" cy="2281600"/>
          </a:xfrm>
        </p:grpSpPr>
        <p:sp>
          <p:nvSpPr>
            <p:cNvPr id="421" name="Oval 420"/>
            <p:cNvSpPr/>
            <p:nvPr/>
          </p:nvSpPr>
          <p:spPr>
            <a:xfrm>
              <a:off x="8077647" y="56850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2" name="Oval 421"/>
            <p:cNvSpPr/>
            <p:nvPr/>
          </p:nvSpPr>
          <p:spPr>
            <a:xfrm>
              <a:off x="8257337" y="58605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3" name="Oval 422"/>
            <p:cNvSpPr/>
            <p:nvPr/>
          </p:nvSpPr>
          <p:spPr>
            <a:xfrm>
              <a:off x="8253413" y="56819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8256907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5" name="Oval 424"/>
            <p:cNvSpPr/>
            <p:nvPr/>
          </p:nvSpPr>
          <p:spPr>
            <a:xfrm>
              <a:off x="8442783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6" name="Oval 425"/>
            <p:cNvSpPr/>
            <p:nvPr/>
          </p:nvSpPr>
          <p:spPr>
            <a:xfrm>
              <a:off x="8630696" y="58605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7" name="Oval 426"/>
            <p:cNvSpPr/>
            <p:nvPr/>
          </p:nvSpPr>
          <p:spPr>
            <a:xfrm>
              <a:off x="8811823" y="58604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8811824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9" name="Oval 428"/>
            <p:cNvSpPr/>
            <p:nvPr/>
          </p:nvSpPr>
          <p:spPr>
            <a:xfrm>
              <a:off x="881182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3" name="Oval 432"/>
            <p:cNvSpPr/>
            <p:nvPr/>
          </p:nvSpPr>
          <p:spPr>
            <a:xfrm>
              <a:off x="8442074" y="55038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4" name="Oval 433"/>
            <p:cNvSpPr/>
            <p:nvPr/>
          </p:nvSpPr>
          <p:spPr>
            <a:xfrm>
              <a:off x="8633938" y="5685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5" name="Oval 434"/>
            <p:cNvSpPr/>
            <p:nvPr/>
          </p:nvSpPr>
          <p:spPr>
            <a:xfrm>
              <a:off x="8995396" y="58612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8440174" y="58583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807447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9370027" y="55065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9547218" y="56780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3" name="Oval 452"/>
            <p:cNvSpPr/>
            <p:nvPr/>
          </p:nvSpPr>
          <p:spPr>
            <a:xfrm>
              <a:off x="9551154" y="55064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9177856" y="56782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9365769" y="58585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6" name="Oval 455"/>
            <p:cNvSpPr/>
            <p:nvPr/>
          </p:nvSpPr>
          <p:spPr>
            <a:xfrm>
              <a:off x="9369011" y="56783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7" name="Oval 456"/>
            <p:cNvSpPr/>
            <p:nvPr/>
          </p:nvSpPr>
          <p:spPr>
            <a:xfrm>
              <a:off x="9546896" y="58581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8" name="Oval 457"/>
            <p:cNvSpPr/>
            <p:nvPr/>
          </p:nvSpPr>
          <p:spPr>
            <a:xfrm>
              <a:off x="9178814" y="5857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9" name="Oval 458"/>
            <p:cNvSpPr/>
            <p:nvPr/>
          </p:nvSpPr>
          <p:spPr>
            <a:xfrm>
              <a:off x="9730468" y="5859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0" name="Oval 459"/>
            <p:cNvSpPr/>
            <p:nvPr/>
          </p:nvSpPr>
          <p:spPr>
            <a:xfrm>
              <a:off x="9730622" y="56787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1" name="Oval 460"/>
            <p:cNvSpPr/>
            <p:nvPr/>
          </p:nvSpPr>
          <p:spPr>
            <a:xfrm>
              <a:off x="9734727" y="5507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9179505" y="55043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5" name="Oval 474"/>
            <p:cNvSpPr/>
            <p:nvPr/>
          </p:nvSpPr>
          <p:spPr>
            <a:xfrm>
              <a:off x="8991360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6" name="Oval 475"/>
            <p:cNvSpPr/>
            <p:nvPr/>
          </p:nvSpPr>
          <p:spPr>
            <a:xfrm>
              <a:off x="8991360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7" name="Oval 476"/>
            <p:cNvSpPr/>
            <p:nvPr/>
          </p:nvSpPr>
          <p:spPr>
            <a:xfrm>
              <a:off x="8631299" y="55065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2" name="Oval 491"/>
            <p:cNvSpPr/>
            <p:nvPr/>
          </p:nvSpPr>
          <p:spPr>
            <a:xfrm>
              <a:off x="9911778" y="58619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3" name="Oval 492"/>
            <p:cNvSpPr/>
            <p:nvPr/>
          </p:nvSpPr>
          <p:spPr>
            <a:xfrm>
              <a:off x="9911778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4" name="Oval 493"/>
            <p:cNvSpPr/>
            <p:nvPr/>
          </p:nvSpPr>
          <p:spPr>
            <a:xfrm>
              <a:off x="9911778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10095350" y="58627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2" name="Oval 501"/>
            <p:cNvSpPr/>
            <p:nvPr/>
          </p:nvSpPr>
          <p:spPr>
            <a:xfrm>
              <a:off x="10469982" y="5508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3" name="Oval 502"/>
            <p:cNvSpPr/>
            <p:nvPr/>
          </p:nvSpPr>
          <p:spPr>
            <a:xfrm>
              <a:off x="10647173" y="5679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4" name="Oval 503"/>
            <p:cNvSpPr/>
            <p:nvPr/>
          </p:nvSpPr>
          <p:spPr>
            <a:xfrm>
              <a:off x="10651109" y="55079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5" name="Oval 504"/>
            <p:cNvSpPr/>
            <p:nvPr/>
          </p:nvSpPr>
          <p:spPr>
            <a:xfrm>
              <a:off x="10277811" y="56797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6" name="Oval 505"/>
            <p:cNvSpPr/>
            <p:nvPr/>
          </p:nvSpPr>
          <p:spPr>
            <a:xfrm>
              <a:off x="10465723" y="58600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7" name="Oval 506"/>
            <p:cNvSpPr/>
            <p:nvPr/>
          </p:nvSpPr>
          <p:spPr>
            <a:xfrm>
              <a:off x="10468966" y="5679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8" name="Oval 507"/>
            <p:cNvSpPr/>
            <p:nvPr/>
          </p:nvSpPr>
          <p:spPr>
            <a:xfrm>
              <a:off x="10646851" y="585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9" name="Oval 508"/>
            <p:cNvSpPr/>
            <p:nvPr/>
          </p:nvSpPr>
          <p:spPr>
            <a:xfrm>
              <a:off x="10278769" y="5859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>
              <a:off x="10279459" y="55058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>
              <a:off x="10091315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7" name="Oval 526"/>
            <p:cNvSpPr/>
            <p:nvPr/>
          </p:nvSpPr>
          <p:spPr>
            <a:xfrm>
              <a:off x="10091314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7889618" y="55103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155733" y="47726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7523346" y="4767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7704473" y="4767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7336391" y="47670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88045" y="47684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7523346" y="4955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704473" y="49549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7336391" y="4954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888045" y="49560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8074473" y="51308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8253345" y="53188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8074472" y="53206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8626916" y="4954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8808366" y="5129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8808044" y="49538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8439003" y="5129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8626916" y="5318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8630159" y="5130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8808044" y="5318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8439962" y="5318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8991616" y="5319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8991770" y="5130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8991616" y="49546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8436394" y="4951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9364350" y="4954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9545799" y="51306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9545477" y="49547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9176437" y="51307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9364350" y="53195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9367592" y="51309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9545477" y="531920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9177395" y="53189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>
              <a:off x="9729049" y="53202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9729203" y="51313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9729049" y="49555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9173827" y="4952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8260598" y="51272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8262140" y="49543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8071618" y="4952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8626916" y="47808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8808044" y="4780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8991616" y="4781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8436394" y="4778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9364350" y="47816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9545477" y="47815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9729049" y="47823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9173827" y="47794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8262140" y="47811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8071618" y="47789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6" name="Oval 495"/>
            <p:cNvSpPr/>
            <p:nvPr/>
          </p:nvSpPr>
          <p:spPr>
            <a:xfrm>
              <a:off x="9908320" y="51313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9907998" y="49554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8" name="Oval 497"/>
            <p:cNvSpPr/>
            <p:nvPr/>
          </p:nvSpPr>
          <p:spPr>
            <a:xfrm>
              <a:off x="9907998" y="53199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10091571" y="5320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10091725" y="51320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10091571" y="4956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>
              <a:off x="10464304" y="49564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>
              <a:off x="10645754" y="51322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6" name="Oval 515"/>
            <p:cNvSpPr/>
            <p:nvPr/>
          </p:nvSpPr>
          <p:spPr>
            <a:xfrm>
              <a:off x="10645432" y="49562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10276391" y="51323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10464304" y="5321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9" name="Oval 518"/>
            <p:cNvSpPr/>
            <p:nvPr/>
          </p:nvSpPr>
          <p:spPr>
            <a:xfrm>
              <a:off x="10467547" y="51324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10645432" y="53207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1" name="Oval 520"/>
            <p:cNvSpPr/>
            <p:nvPr/>
          </p:nvSpPr>
          <p:spPr>
            <a:xfrm>
              <a:off x="10277350" y="5320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2" name="Oval 521"/>
            <p:cNvSpPr/>
            <p:nvPr/>
          </p:nvSpPr>
          <p:spPr>
            <a:xfrm>
              <a:off x="10829004" y="53217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3" name="Oval 522"/>
            <p:cNvSpPr/>
            <p:nvPr/>
          </p:nvSpPr>
          <p:spPr>
            <a:xfrm>
              <a:off x="10829158" y="51328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10829004" y="4957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10273782" y="49541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8" name="Oval 527"/>
            <p:cNvSpPr/>
            <p:nvPr/>
          </p:nvSpPr>
          <p:spPr>
            <a:xfrm>
              <a:off x="9907998" y="47822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10091571" y="47830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10464304" y="47832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>
              <a:off x="10645432" y="47830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>
              <a:off x="10829004" y="4783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>
              <a:off x="10273782" y="47809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8" name="Oval 537"/>
            <p:cNvSpPr/>
            <p:nvPr/>
          </p:nvSpPr>
          <p:spPr>
            <a:xfrm>
              <a:off x="11014062" y="5132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9" name="Oval 538"/>
            <p:cNvSpPr/>
            <p:nvPr/>
          </p:nvSpPr>
          <p:spPr>
            <a:xfrm>
              <a:off x="11013740" y="4956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0" name="Oval 539"/>
            <p:cNvSpPr/>
            <p:nvPr/>
          </p:nvSpPr>
          <p:spPr>
            <a:xfrm>
              <a:off x="11013740" y="53213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1" name="Oval 540"/>
            <p:cNvSpPr/>
            <p:nvPr/>
          </p:nvSpPr>
          <p:spPr>
            <a:xfrm>
              <a:off x="11197312" y="5322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11197466" y="51334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>
              <a:off x="11197312" y="49576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11570046" y="4957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7" name="Oval 556"/>
            <p:cNvSpPr/>
            <p:nvPr/>
          </p:nvSpPr>
          <p:spPr>
            <a:xfrm>
              <a:off x="11751495" y="51336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8" name="Oval 557"/>
            <p:cNvSpPr/>
            <p:nvPr/>
          </p:nvSpPr>
          <p:spPr>
            <a:xfrm>
              <a:off x="11751173" y="49576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11382133" y="51337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11570046" y="53225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11573288" y="5133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11751173" y="53221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11383091" y="53218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4" name="Oval 563"/>
            <p:cNvSpPr/>
            <p:nvPr/>
          </p:nvSpPr>
          <p:spPr>
            <a:xfrm>
              <a:off x="11934746" y="532319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5" name="Oval 564"/>
            <p:cNvSpPr/>
            <p:nvPr/>
          </p:nvSpPr>
          <p:spPr>
            <a:xfrm>
              <a:off x="11934900" y="51342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6" name="Oval 565"/>
            <p:cNvSpPr/>
            <p:nvPr/>
          </p:nvSpPr>
          <p:spPr>
            <a:xfrm>
              <a:off x="11934746" y="49584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11379524" y="49555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11013740" y="47836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11197312" y="4784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11570046" y="47846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11751173" y="47844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11934746" y="47852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11379524" y="4782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7697322" y="5133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7885235" y="53225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7888477" y="5133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7698280" y="5321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7518917" y="5131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0" name="Oval 709"/>
            <p:cNvSpPr/>
            <p:nvPr/>
          </p:nvSpPr>
          <p:spPr>
            <a:xfrm>
              <a:off x="8633336" y="6051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1" name="Oval 710"/>
            <p:cNvSpPr/>
            <p:nvPr/>
          </p:nvSpPr>
          <p:spPr>
            <a:xfrm>
              <a:off x="8814463" y="60510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2" name="Oval 711"/>
            <p:cNvSpPr/>
            <p:nvPr/>
          </p:nvSpPr>
          <p:spPr>
            <a:xfrm>
              <a:off x="8446382" y="6050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3" name="Oval 712"/>
            <p:cNvSpPr/>
            <p:nvPr/>
          </p:nvSpPr>
          <p:spPr>
            <a:xfrm>
              <a:off x="8998036" y="60520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4" name="Oval 713"/>
            <p:cNvSpPr/>
            <p:nvPr/>
          </p:nvSpPr>
          <p:spPr>
            <a:xfrm>
              <a:off x="9187637" y="67810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5" name="Oval 714"/>
            <p:cNvSpPr/>
            <p:nvPr/>
          </p:nvSpPr>
          <p:spPr>
            <a:xfrm>
              <a:off x="9367328" y="69566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6" name="Oval 715"/>
            <p:cNvSpPr/>
            <p:nvPr/>
          </p:nvSpPr>
          <p:spPr>
            <a:xfrm>
              <a:off x="9363403" y="67780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7" name="Oval 716"/>
            <p:cNvSpPr/>
            <p:nvPr/>
          </p:nvSpPr>
          <p:spPr>
            <a:xfrm>
              <a:off x="9366897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8" name="Oval 717"/>
            <p:cNvSpPr/>
            <p:nvPr/>
          </p:nvSpPr>
          <p:spPr>
            <a:xfrm>
              <a:off x="9552773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9" name="Oval 718"/>
            <p:cNvSpPr/>
            <p:nvPr/>
          </p:nvSpPr>
          <p:spPr>
            <a:xfrm>
              <a:off x="9740686" y="69566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0" name="Oval 719"/>
            <p:cNvSpPr/>
            <p:nvPr/>
          </p:nvSpPr>
          <p:spPr>
            <a:xfrm>
              <a:off x="9921813" y="69564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1" name="Oval 720"/>
            <p:cNvSpPr/>
            <p:nvPr/>
          </p:nvSpPr>
          <p:spPr>
            <a:xfrm>
              <a:off x="9921814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2" name="Oval 721"/>
            <p:cNvSpPr/>
            <p:nvPr/>
          </p:nvSpPr>
          <p:spPr>
            <a:xfrm>
              <a:off x="992181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9184464" y="6226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9363336" y="64148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9552065" y="6599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9743928" y="67812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7" name="Oval 726"/>
            <p:cNvSpPr/>
            <p:nvPr/>
          </p:nvSpPr>
          <p:spPr>
            <a:xfrm>
              <a:off x="10105386" y="69572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8" name="Oval 727"/>
            <p:cNvSpPr/>
            <p:nvPr/>
          </p:nvSpPr>
          <p:spPr>
            <a:xfrm>
              <a:off x="9550164" y="69543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9" name="Oval 728"/>
            <p:cNvSpPr/>
            <p:nvPr/>
          </p:nvSpPr>
          <p:spPr>
            <a:xfrm>
              <a:off x="918446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0" name="Oval 729"/>
            <p:cNvSpPr/>
            <p:nvPr/>
          </p:nvSpPr>
          <p:spPr>
            <a:xfrm>
              <a:off x="9184462" y="64167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9736907" y="6050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9918356" y="62258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9918034" y="6049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9548994" y="62260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5" name="Oval 734"/>
            <p:cNvSpPr/>
            <p:nvPr/>
          </p:nvSpPr>
          <p:spPr>
            <a:xfrm>
              <a:off x="9736907" y="64148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6" name="Oval 735"/>
            <p:cNvSpPr/>
            <p:nvPr/>
          </p:nvSpPr>
          <p:spPr>
            <a:xfrm>
              <a:off x="9740149" y="62261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7" name="Oval 736"/>
            <p:cNvSpPr/>
            <p:nvPr/>
          </p:nvSpPr>
          <p:spPr>
            <a:xfrm>
              <a:off x="9918034" y="64144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8" name="Oval 737"/>
            <p:cNvSpPr/>
            <p:nvPr/>
          </p:nvSpPr>
          <p:spPr>
            <a:xfrm>
              <a:off x="9549952" y="64141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10101607" y="6415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10101761" y="62265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10101607" y="60507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9546385" y="60478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3" name="Oval 742"/>
            <p:cNvSpPr/>
            <p:nvPr/>
          </p:nvSpPr>
          <p:spPr>
            <a:xfrm>
              <a:off x="10480017" y="66026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4" name="Oval 743"/>
            <p:cNvSpPr/>
            <p:nvPr/>
          </p:nvSpPr>
          <p:spPr>
            <a:xfrm>
              <a:off x="10657208" y="67741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5" name="Oval 744"/>
            <p:cNvSpPr/>
            <p:nvPr/>
          </p:nvSpPr>
          <p:spPr>
            <a:xfrm>
              <a:off x="10661144" y="66024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6" name="Oval 745"/>
            <p:cNvSpPr/>
            <p:nvPr/>
          </p:nvSpPr>
          <p:spPr>
            <a:xfrm>
              <a:off x="10287846" y="67742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10475759" y="69545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10479001" y="677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10656886" y="6954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10288805" y="69538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4" name="Oval 753"/>
            <p:cNvSpPr/>
            <p:nvPr/>
          </p:nvSpPr>
          <p:spPr>
            <a:xfrm>
              <a:off x="10289495" y="6600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5" name="Oval 754"/>
            <p:cNvSpPr/>
            <p:nvPr/>
          </p:nvSpPr>
          <p:spPr>
            <a:xfrm>
              <a:off x="10474340" y="6050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6" name="Oval 755"/>
            <p:cNvSpPr/>
            <p:nvPr/>
          </p:nvSpPr>
          <p:spPr>
            <a:xfrm>
              <a:off x="10655789" y="6226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7" name="Oval 756"/>
            <p:cNvSpPr/>
            <p:nvPr/>
          </p:nvSpPr>
          <p:spPr>
            <a:xfrm>
              <a:off x="10655467" y="6050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8" name="Oval 757"/>
            <p:cNvSpPr/>
            <p:nvPr/>
          </p:nvSpPr>
          <p:spPr>
            <a:xfrm>
              <a:off x="10286427" y="6226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9" name="Oval 758"/>
            <p:cNvSpPr/>
            <p:nvPr/>
          </p:nvSpPr>
          <p:spPr>
            <a:xfrm>
              <a:off x="10474340" y="64156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0" name="Oval 759"/>
            <p:cNvSpPr/>
            <p:nvPr/>
          </p:nvSpPr>
          <p:spPr>
            <a:xfrm>
              <a:off x="10477582" y="62269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1" name="Oval 760"/>
            <p:cNvSpPr/>
            <p:nvPr/>
          </p:nvSpPr>
          <p:spPr>
            <a:xfrm>
              <a:off x="10655467" y="64152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2" name="Oval 761"/>
            <p:cNvSpPr/>
            <p:nvPr/>
          </p:nvSpPr>
          <p:spPr>
            <a:xfrm>
              <a:off x="10287386" y="64149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6" name="Oval 765"/>
            <p:cNvSpPr/>
            <p:nvPr/>
          </p:nvSpPr>
          <p:spPr>
            <a:xfrm>
              <a:off x="10283818" y="60486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7" name="Oval 766"/>
            <p:cNvSpPr/>
            <p:nvPr/>
          </p:nvSpPr>
          <p:spPr>
            <a:xfrm>
              <a:off x="10101351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8" name="Oval 767"/>
            <p:cNvSpPr/>
            <p:nvPr/>
          </p:nvSpPr>
          <p:spPr>
            <a:xfrm>
              <a:off x="10101350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9" name="Oval 768"/>
            <p:cNvSpPr/>
            <p:nvPr/>
          </p:nvSpPr>
          <p:spPr>
            <a:xfrm>
              <a:off x="9741290" y="66025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0" name="Oval 769"/>
            <p:cNvSpPr/>
            <p:nvPr/>
          </p:nvSpPr>
          <p:spPr>
            <a:xfrm>
              <a:off x="9370589" y="62233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1" name="Oval 770"/>
            <p:cNvSpPr/>
            <p:nvPr/>
          </p:nvSpPr>
          <p:spPr>
            <a:xfrm>
              <a:off x="9372131" y="60504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2" name="Oval 771"/>
            <p:cNvSpPr/>
            <p:nvPr/>
          </p:nvSpPr>
          <p:spPr>
            <a:xfrm>
              <a:off x="9181608" y="604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5" name="Oval 844"/>
            <p:cNvSpPr/>
            <p:nvPr/>
          </p:nvSpPr>
          <p:spPr>
            <a:xfrm>
              <a:off x="8807312" y="62298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6" name="Oval 845"/>
            <p:cNvSpPr/>
            <p:nvPr/>
          </p:nvSpPr>
          <p:spPr>
            <a:xfrm>
              <a:off x="8995225" y="64186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7" name="Oval 846"/>
            <p:cNvSpPr/>
            <p:nvPr/>
          </p:nvSpPr>
          <p:spPr>
            <a:xfrm>
              <a:off x="8998468" y="6229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8" name="Oval 847"/>
            <p:cNvSpPr/>
            <p:nvPr/>
          </p:nvSpPr>
          <p:spPr>
            <a:xfrm>
              <a:off x="8808271" y="64179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9" name="Oval 848"/>
            <p:cNvSpPr/>
            <p:nvPr/>
          </p:nvSpPr>
          <p:spPr>
            <a:xfrm>
              <a:off x="8999608" y="66063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0" name="Oval 849"/>
            <p:cNvSpPr/>
            <p:nvPr/>
          </p:nvSpPr>
          <p:spPr>
            <a:xfrm>
              <a:off x="8628907" y="622714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53933" y="2148082"/>
            <a:ext cx="5979827" cy="1196169"/>
            <a:chOff x="6053933" y="1859637"/>
            <a:chExt cx="5979827" cy="1196169"/>
          </a:xfrm>
        </p:grpSpPr>
        <p:sp>
          <p:nvSpPr>
            <p:cNvPr id="149" name="Oval 148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0" name="Oval 669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2" name="Oval 67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1" name="Oval 7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2" name="Oval 7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4" name="Oval 703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5" name="Oval 704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6" name="Oval 705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7" name="Oval 706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8" name="Oval 707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9" name="Oval 708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5" name="Oval 854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0" name="Oval 869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1" name="Oval 870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2" name="Oval 871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3" name="Oval 872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4" name="Oval 873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5" name="Oval 874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6" name="Oval 875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7" name="Oval 876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8" name="Oval 877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9" name="Oval 878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0" name="Oval 879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1" name="Oval 880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2" name="Oval 881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3" name="Oval 882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5" name="Oval 884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6" name="Oval 885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7" name="Oval 886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8" name="Oval 887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9" name="Oval 888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0" name="Oval 889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1" name="Oval 890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2" name="Oval 891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3" name="Oval 892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4" name="Oval 893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5" name="Oval 894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6" name="Oval 895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7" name="Oval 896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8" name="Oval 897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9" name="Oval 898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0" name="Oval 899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1" name="Oval 900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2" name="Oval 901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3" name="Oval 902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4" name="Oval 903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5" name="Oval 904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6" name="Oval 905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7" name="Oval 906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8" name="Oval 907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9" name="Oval 908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0" name="Oval 909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1" name="Oval 910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2" name="Oval 911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3" name="Oval 912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4" name="Oval 913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5" name="Oval 914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6" name="Oval 915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7" name="Oval 916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8" name="Oval 917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9" name="Oval 918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0" name="Oval 919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1" name="Oval 920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2" name="Oval 921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3" name="Oval 922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4" name="Oval 923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5" name="Oval 924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6" name="Oval 925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7" name="Oval 926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8" name="Oval 927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9" name="Oval 928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0" name="Oval 929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1" name="Oval 930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2" name="Oval 931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3" name="Oval 932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4" name="Oval 933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5" name="Oval 934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6" name="Oval 935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7" name="Oval 936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8" name="Oval 937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9" name="Oval 938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0" name="Oval 939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1" name="Oval 940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2" name="Oval 941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3" name="Oval 942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4" name="Oval 943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5" name="Oval 944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9" name="Oval 948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0" name="Oval 949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1" name="Oval 950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2" name="Oval 951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3" name="Oval 952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4" name="Oval 953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5" name="Oval 954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6" name="Oval 955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7" name="Oval 956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8" name="Oval 957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9" name="Oval 958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0" name="Oval 959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1" name="Oval 960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2" name="Oval 961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3" name="Oval 962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4" name="Oval 963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5" name="Oval 964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6" name="Oval 965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7" name="Oval 966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8" name="Oval 967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9" name="Oval 968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1" name="Oval 980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2" name="Oval 981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3" name="Oval 982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5" name="Oval 984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7" name="Oval 986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9" name="Oval 988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2" name="Oval 991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3" name="Oval 992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4" name="Oval 993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5" name="Oval 994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3" name="Oval 1002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4" name="Oval 1003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5" name="Oval 1004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6" name="Oval 1005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7" name="Oval 1006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8" name="Oval 1007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9" name="Oval 1008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0" name="Oval 1009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1" name="Oval 1010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2" name="Oval 1011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3" name="Oval 1012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4" name="Oval 1013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5" name="Oval 1014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6" name="Oval 1015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7" name="Oval 1016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8" name="Oval 1017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9" name="Oval 1018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02330" y="2158819"/>
            <a:ext cx="104150" cy="1184244"/>
            <a:chOff x="12112490" y="2341699"/>
            <a:chExt cx="104150" cy="1184244"/>
          </a:xfrm>
        </p:grpSpPr>
        <p:sp>
          <p:nvSpPr>
            <p:cNvPr id="840" name="Oval 83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1" name="Oval 84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2" name="Oval 84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3" name="Oval 84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4" name="Oval 84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1" name="Oval 850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2" name="Oval 851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853" name="Group 852"/>
          <p:cNvGrpSpPr/>
          <p:nvPr/>
        </p:nvGrpSpPr>
        <p:grpSpPr>
          <a:xfrm>
            <a:off x="12102330" y="3428819"/>
            <a:ext cx="104150" cy="1184244"/>
            <a:chOff x="12112490" y="2341699"/>
            <a:chExt cx="104150" cy="1184244"/>
          </a:xfrm>
        </p:grpSpPr>
        <p:sp>
          <p:nvSpPr>
            <p:cNvPr id="854" name="Oval 853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0" name="Oval 1019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1" name="Oval 1020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2" name="Oval 1021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3" name="Oval 1022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4" name="Oval 1023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5" name="Oval 1024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12102330" y="4708979"/>
            <a:ext cx="104150" cy="1184244"/>
            <a:chOff x="12112490" y="2341699"/>
            <a:chExt cx="104150" cy="1184244"/>
          </a:xfrm>
        </p:grpSpPr>
        <p:sp>
          <p:nvSpPr>
            <p:cNvPr id="1027" name="Oval 102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8" name="Oval 102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9" name="Oval 102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0" name="Oval 102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1" name="Oval 103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2" name="Oval 103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3" name="Oval 103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12102330" y="5989139"/>
            <a:ext cx="104150" cy="1184244"/>
            <a:chOff x="12112490" y="2341699"/>
            <a:chExt cx="104150" cy="1184244"/>
          </a:xfrm>
        </p:grpSpPr>
        <p:sp>
          <p:nvSpPr>
            <p:cNvPr id="1035" name="Oval 103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6" name="Oval 103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7" name="Oval 103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8" name="Oval 103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9" name="Oval 103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0" name="Oval 103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1" name="Oval 104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1044" name="TextBox 1043"/>
          <p:cNvSpPr txBox="1"/>
          <p:nvPr/>
        </p:nvSpPr>
        <p:spPr>
          <a:xfrm>
            <a:off x="6861077" y="2736408"/>
            <a:ext cx="4932840" cy="93391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  <a:sym typeface="Gill Sans Light"/>
              </a:rPr>
              <a:t>The set of reachable states is always an inductive </a:t>
            </a:r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</a:rPr>
              <a:t>invariant</a:t>
            </a:r>
            <a:endParaRPr lang="en-US" sz="2800" b="1" dirty="0">
              <a:solidFill>
                <a:srgbClr val="FFFFFF"/>
              </a:solidFill>
              <a:ea typeface="Calibri" charset="0"/>
              <a:cs typeface="Calibri" charset="0"/>
              <a:sym typeface="Gill Sans Light"/>
            </a:endParaRPr>
          </a:p>
        </p:txBody>
      </p:sp>
      <p:grpSp>
        <p:nvGrpSpPr>
          <p:cNvPr id="1293" name="Group 1292"/>
          <p:cNvGrpSpPr/>
          <p:nvPr/>
        </p:nvGrpSpPr>
        <p:grpSpPr>
          <a:xfrm>
            <a:off x="6057290" y="870884"/>
            <a:ext cx="5979827" cy="1196169"/>
            <a:chOff x="6053933" y="1859637"/>
            <a:chExt cx="5979827" cy="1196169"/>
          </a:xfrm>
        </p:grpSpPr>
        <p:sp>
          <p:nvSpPr>
            <p:cNvPr id="1294" name="Oval 1293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5" name="Oval 1294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6" name="Oval 1295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7" name="Oval 1296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8" name="Oval 1297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9" name="Oval 1298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0" name="Oval 1299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1" name="Oval 1300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2" name="Oval 1301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3" name="Oval 1302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4" name="Oval 1303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5" name="Oval 1304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6" name="Oval 1305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7" name="Oval 1306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8" name="Oval 1307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9" name="Oval 1308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0" name="Oval 1309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1" name="Oval 1310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2" name="Oval 1311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3" name="Oval 1312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4" name="Oval 1313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5" name="Oval 1314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6" name="Oval 1315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7" name="Oval 1316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8" name="Oval 1317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9" name="Oval 1318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0" name="Oval 1319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1" name="Oval 1320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2" name="Oval 1321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3" name="Oval 1322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4" name="Oval 1323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5" name="Oval 1324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6" name="Oval 1325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7" name="Oval 1326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8" name="Oval 1327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9" name="Oval 1328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0" name="Oval 1329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1" name="Oval 1330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2" name="Oval 1331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3" name="Oval 1332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4" name="Oval 1333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5" name="Oval 1334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6" name="Oval 1335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7" name="Oval 1336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8" name="Oval 1337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9" name="Oval 1338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0" name="Oval 1339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1" name="Oval 1340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2" name="Oval 1341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3" name="Oval 1342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4" name="Oval 1343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5" name="Oval 1344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6" name="Oval 1345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7" name="Oval 1346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8" name="Oval 1347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9" name="Oval 1348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0" name="Oval 1349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1" name="Oval 1350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2" name="Oval 1351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3" name="Oval 1352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4" name="Oval 1353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5" name="Oval 1354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6" name="Oval 1355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7" name="Oval 1356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8" name="Oval 1357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9" name="Oval 1358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0" name="Oval 1359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1" name="Oval 1360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2" name="Oval 1361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3" name="Oval 1362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4" name="Oval 1363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5" name="Oval 1364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6" name="Oval 1365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7" name="Oval 1366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8" name="Oval 1367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9" name="Oval 1368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0" name="Oval 1369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1" name="Oval 1370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2" name="Oval 1371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3" name="Oval 1372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4" name="Oval 1373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5" name="Oval 1374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6" name="Oval 1375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7" name="Oval 1376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8" name="Oval 1377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9" name="Oval 1378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0" name="Oval 1379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1" name="Oval 1380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2" name="Oval 1381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3" name="Oval 1382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4" name="Oval 1383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5" name="Oval 1384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6" name="Oval 1385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7" name="Oval 1386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8" name="Oval 1387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9" name="Oval 1388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0" name="Oval 1389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1" name="Oval 1390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2" name="Oval 1391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3" name="Oval 1392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4" name="Oval 1393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5" name="Oval 1394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6" name="Oval 1395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7" name="Oval 1396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8" name="Oval 1397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9" name="Oval 1398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0" name="Oval 1399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1" name="Oval 1400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2" name="Oval 1401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3" name="Oval 1402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4" name="Oval 1403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5" name="Oval 1404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6" name="Oval 1405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7" name="Oval 1406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8" name="Oval 1407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9" name="Oval 1408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0" name="Oval 1409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1" name="Oval 1410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2" name="Oval 1411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3" name="Oval 1412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4" name="Oval 1413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5" name="Oval 1414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6" name="Oval 1415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7" name="Oval 1416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8" name="Oval 1417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9" name="Oval 1418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0" name="Oval 1419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1" name="Oval 1420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2" name="Oval 1421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3" name="Oval 1422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4" name="Oval 1423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5" name="Oval 1424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6" name="Oval 1425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7" name="Oval 1426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8" name="Oval 1427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9" name="Oval 1428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0" name="Oval 1429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1" name="Oval 1430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2" name="Oval 1431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3" name="Oval 1432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4" name="Oval 1433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5" name="Oval 1434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6" name="Oval 1435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7" name="Oval 1436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8" name="Oval 1437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9" name="Oval 1438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0" name="Oval 1439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1" name="Oval 1440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2" name="Oval 1441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3" name="Oval 1442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4" name="Oval 1443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5" name="Oval 1444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6" name="Oval 1445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7" name="Oval 1446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8" name="Oval 1447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9" name="Oval 1448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0" name="Oval 1449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1" name="Oval 1450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2" name="Oval 1451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3" name="Oval 1452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4" name="Oval 1453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5" name="Oval 1454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6" name="Oval 1455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7" name="Oval 1456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8" name="Oval 1457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9" name="Oval 1458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0" name="Oval 1459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1" name="Oval 1460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2" name="Oval 1461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3" name="Oval 1462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4" name="Oval 1463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5" name="Oval 1464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6" name="Oval 1465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7" name="Oval 1466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8" name="Oval 1467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9" name="Oval 1468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0" name="Oval 1469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1" name="Oval 1470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2" name="Oval 1471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3" name="Oval 1472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4" name="Oval 1473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5" name="Oval 1474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6" name="Oval 1475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7" name="Oval 1476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8" name="Oval 1477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9" name="Oval 1478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0" name="Oval 1479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1" name="Oval 1480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2" name="Oval 1481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3" name="Oval 1482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4" name="Oval 1483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5" name="Oval 1484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6" name="Oval 1485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7" name="Oval 1486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8" name="Oval 1487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9" name="Oval 1488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0" name="Oval 1489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1" name="Oval 1490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2" name="Oval 1491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3" name="Oval 1492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4" name="Oval 1493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5" name="Oval 1494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6" name="Oval 1495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7" name="Oval 1496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8" name="Oval 1497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9" name="Oval 1498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0" name="Oval 1499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1" name="Oval 1500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2" name="Oval 1501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3" name="Oval 1502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4" name="Oval 1503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5" name="Oval 1504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6" name="Oval 1505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7" name="Oval 1506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8" name="Oval 1507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9" name="Oval 1508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0" name="Oval 1509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1" name="Oval 1510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2" name="Oval 1511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3" name="Oval 1512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4" name="Oval 1513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5" name="Oval 1514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6" name="Oval 1515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7" name="Oval 1516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8" name="Oval 1517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9" name="Oval 1518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0" name="Oval 1519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1" name="Oval 1520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2" name="Oval 1521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3" name="Oval 1522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4" name="Oval 1523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25" name="Group 1524"/>
          <p:cNvGrpSpPr/>
          <p:nvPr/>
        </p:nvGrpSpPr>
        <p:grpSpPr>
          <a:xfrm>
            <a:off x="6056207" y="-388127"/>
            <a:ext cx="5979827" cy="1196169"/>
            <a:chOff x="6053933" y="1859637"/>
            <a:chExt cx="5979827" cy="1196169"/>
          </a:xfrm>
        </p:grpSpPr>
        <p:sp>
          <p:nvSpPr>
            <p:cNvPr id="1526" name="Oval 1525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7" name="Oval 1526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8" name="Oval 1527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9" name="Oval 1528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0" name="Oval 1529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1" name="Oval 1530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2" name="Oval 1531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3" name="Oval 1532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4" name="Oval 1533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5" name="Oval 1534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6" name="Oval 1535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7" name="Oval 1536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8" name="Oval 1537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9" name="Oval 1538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0" name="Oval 1539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1" name="Oval 1540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2" name="Oval 1541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3" name="Oval 1542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4" name="Oval 1543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5" name="Oval 1544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6" name="Oval 1545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7" name="Oval 1546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8" name="Oval 1547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9" name="Oval 1548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0" name="Oval 1549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1" name="Oval 1550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2" name="Oval 1551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3" name="Oval 1552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4" name="Oval 1553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5" name="Oval 1554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6" name="Oval 1555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7" name="Oval 1556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8" name="Oval 1557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9" name="Oval 1558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0" name="Oval 1559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1" name="Oval 1560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2" name="Oval 1561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3" name="Oval 1562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4" name="Oval 1563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5" name="Oval 1564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6" name="Oval 1565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7" name="Oval 1566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8" name="Oval 1567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9" name="Oval 1568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0" name="Oval 1569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1" name="Oval 1570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2" name="Oval 1571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3" name="Oval 1572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4" name="Oval 1573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5" name="Oval 1574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6" name="Oval 1575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7" name="Oval 1576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8" name="Oval 1577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9" name="Oval 1578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0" name="Oval 1579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1" name="Oval 1580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2" name="Oval 1581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3" name="Oval 1582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4" name="Oval 1583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5" name="Oval 1584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6" name="Oval 1585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7" name="Oval 1586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8" name="Oval 1587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9" name="Oval 1588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0" name="Oval 1589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1" name="Oval 1590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2" name="Oval 1591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3" name="Oval 1592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4" name="Oval 1593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5" name="Oval 1594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6" name="Oval 1595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7" name="Oval 1596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8" name="Oval 1597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9" name="Oval 1598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0" name="Oval 1599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1" name="Oval 1600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2" name="Oval 1601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3" name="Oval 1602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4" name="Oval 1603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5" name="Oval 1604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6" name="Oval 1605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7" name="Oval 1606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8" name="Oval 1607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9" name="Oval 1608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0" name="Oval 1609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1" name="Oval 1610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2" name="Oval 1611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3" name="Oval 1612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4" name="Oval 1613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5" name="Oval 1614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6" name="Oval 1615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7" name="Oval 1616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8" name="Oval 1617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9" name="Oval 1618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0" name="Oval 1619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1" name="Oval 1620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2" name="Oval 1621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3" name="Oval 1622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4" name="Oval 1623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5" name="Oval 1624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6" name="Oval 1625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7" name="Oval 1626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8" name="Oval 1627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9" name="Oval 1628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0" name="Oval 1629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1" name="Oval 1630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2" name="Oval 1631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3" name="Oval 1632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4" name="Oval 1633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5" name="Oval 1634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6" name="Oval 1635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7" name="Oval 1636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8" name="Oval 1637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9" name="Oval 1638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0" name="Oval 1639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1" name="Oval 1640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2" name="Oval 1641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3" name="Oval 1642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4" name="Oval 1643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5" name="Oval 1644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6" name="Oval 1645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7" name="Oval 1646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8" name="Oval 1647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9" name="Oval 1648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0" name="Oval 1649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1" name="Oval 1650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2" name="Oval 1651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3" name="Oval 1652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4" name="Oval 1653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5" name="Oval 1654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6" name="Oval 1655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7" name="Oval 1656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8" name="Oval 1657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9" name="Oval 1658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0" name="Oval 1659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1" name="Oval 1660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2" name="Oval 1661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3" name="Oval 1662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4" name="Oval 1663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5" name="Oval 1664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6" name="Oval 1665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7" name="Oval 1666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8" name="Oval 1667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9" name="Oval 1668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0" name="Oval 1669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1" name="Oval 1670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2" name="Oval 1671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3" name="Oval 1672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4" name="Oval 1673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5" name="Oval 1674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6" name="Oval 1675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7" name="Oval 1676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8" name="Oval 1677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9" name="Oval 1678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0" name="Oval 1679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1" name="Oval 1680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2" name="Oval 1681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3" name="Oval 1682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4" name="Oval 1683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5" name="Oval 1684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6" name="Oval 1685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7" name="Oval 1686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8" name="Oval 1687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9" name="Oval 1688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0" name="Oval 1689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1" name="Oval 1690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2" name="Oval 1691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3" name="Oval 1692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4" name="Oval 1693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5" name="Oval 1694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6" name="Oval 1695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7" name="Oval 1696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8" name="Oval 1697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99" name="Oval 1698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0" name="Oval 1699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1" name="Oval 1700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2" name="Oval 1701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3" name="Oval 1702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4" name="Oval 1703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5" name="Oval 1704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6" name="Oval 1705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7" name="Oval 1706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8" name="Oval 1707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09" name="Oval 1708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0" name="Oval 1709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1" name="Oval 1710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2" name="Oval 1711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3" name="Oval 1712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4" name="Oval 1713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5" name="Oval 1714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6" name="Oval 1715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7" name="Oval 1716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8" name="Oval 1717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19" name="Oval 1718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0" name="Oval 1719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1" name="Oval 1720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2" name="Oval 1721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3" name="Oval 1722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4" name="Oval 1723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5" name="Oval 1724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6" name="Oval 1725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7" name="Oval 1726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8" name="Oval 1727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29" name="Oval 1728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0" name="Oval 1729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1" name="Oval 1730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2" name="Oval 1731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3" name="Oval 1732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4" name="Oval 1733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5" name="Oval 1734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6" name="Oval 1735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7" name="Oval 1736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8" name="Oval 1737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39" name="Oval 1738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0" name="Oval 1739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1" name="Oval 1740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2" name="Oval 1741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3" name="Oval 1742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4" name="Oval 1743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5" name="Oval 1744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6" name="Oval 1745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7" name="Oval 1746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8" name="Oval 1747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49" name="Oval 1748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0" name="Oval 1749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1" name="Oval 1750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2" name="Oval 1751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3" name="Oval 1752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4" name="Oval 1753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5" name="Oval 1754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6" name="Oval 1755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757" name="Group 1756"/>
          <p:cNvGrpSpPr/>
          <p:nvPr/>
        </p:nvGrpSpPr>
        <p:grpSpPr>
          <a:xfrm>
            <a:off x="12090957" y="878204"/>
            <a:ext cx="104150" cy="1184244"/>
            <a:chOff x="12112490" y="2341699"/>
            <a:chExt cx="104150" cy="1184244"/>
          </a:xfrm>
        </p:grpSpPr>
        <p:sp>
          <p:nvSpPr>
            <p:cNvPr id="1758" name="Oval 1757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59" name="Oval 1758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0" name="Oval 1759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1" name="Oval 1760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2" name="Oval 1761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3" name="Oval 1762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4" name="Oval 1763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765" name="Group 1764"/>
          <p:cNvGrpSpPr/>
          <p:nvPr/>
        </p:nvGrpSpPr>
        <p:grpSpPr>
          <a:xfrm>
            <a:off x="12090957" y="-377390"/>
            <a:ext cx="104150" cy="1184244"/>
            <a:chOff x="12112490" y="2341699"/>
            <a:chExt cx="104150" cy="1184244"/>
          </a:xfrm>
        </p:grpSpPr>
        <p:sp>
          <p:nvSpPr>
            <p:cNvPr id="1766" name="Oval 1765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7" name="Oval 1766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8" name="Oval 1767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69" name="Oval 1768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70" name="Oval 1769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71" name="Oval 1770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772" name="Oval 1771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1042" name="Rounded Rectangle 1041"/>
          <p:cNvSpPr/>
          <p:nvPr/>
        </p:nvSpPr>
        <p:spPr>
          <a:xfrm>
            <a:off x="2322099" y="1478299"/>
            <a:ext cx="6679347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InGreenRegion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</a:t>
            </a:r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InGreenRegion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43" name="TextBox 1042"/>
          <p:cNvSpPr txBox="1"/>
          <p:nvPr/>
        </p:nvSpPr>
        <p:spPr>
          <a:xfrm>
            <a:off x="2377989" y="891887"/>
            <a:ext cx="6070573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b="1" dirty="0">
                <a:latin typeface="Calibri" charset="0"/>
                <a:ea typeface="Calibri" charset="0"/>
                <a:cs typeface="Calibri" charset="0"/>
                <a:sym typeface="Gill Sans Light"/>
              </a:rPr>
              <a:t>Safety proof using a stronger invariant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296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nip Single Corner Rectangle 1043"/>
          <p:cNvSpPr/>
          <p:nvPr/>
        </p:nvSpPr>
        <p:spPr>
          <a:xfrm rot="10800000">
            <a:off x="1323465" y="-9737219"/>
            <a:ext cx="25027095" cy="18288000"/>
          </a:xfrm>
          <a:prstGeom prst="snip1Rect">
            <a:avLst>
              <a:gd name="adj" fmla="val 50000"/>
            </a:avLst>
          </a:prstGeom>
          <a:solidFill>
            <a:srgbClr val="FFFF0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 dirty="0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4232" y="4384799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48" name="Straight Connector 47"/>
          <p:cNvCxnSpPr/>
          <p:nvPr/>
        </p:nvCxnSpPr>
        <p:spPr>
          <a:xfrm>
            <a:off x="6071793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6068047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069143" y="548002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7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4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6188777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2" y="40084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068545" y="364256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4" y="345246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4" y="328100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" name="Group 10"/>
          <p:cNvGrpSpPr/>
          <p:nvPr/>
        </p:nvGrpSpPr>
        <p:grpSpPr>
          <a:xfrm>
            <a:off x="6053933" y="3416359"/>
            <a:ext cx="5979817" cy="1577008"/>
            <a:chOff x="6053933" y="3127914"/>
            <a:chExt cx="5979817" cy="1577008"/>
          </a:xfrm>
        </p:grpSpPr>
        <p:sp>
          <p:nvSpPr>
            <p:cNvPr id="289" name="Oval 288"/>
            <p:cNvSpPr/>
            <p:nvPr/>
          </p:nvSpPr>
          <p:spPr>
            <a:xfrm>
              <a:off x="8069382" y="45993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8253081" y="4602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624744" y="45940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8437789" y="45933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9175123" y="46007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9358822" y="46043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9730485" y="45954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9543531" y="4594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14914" y="38611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788273" y="38612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969722" y="40497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969400" y="38610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232446" y="3861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415623" y="4049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00360" y="4049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788273" y="42386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791515" y="405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6969400" y="423830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601318" y="42380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789696" y="44148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6969427" y="45978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153126" y="46014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7153250" y="44144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152972" y="4239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7153126" y="40504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7152972" y="3861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7335585" y="40482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597750" y="38589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967710" y="44106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7523346" y="38591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7704473" y="38587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336391" y="38584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7888045" y="38597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526537" y="4238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707664" y="42380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7339582" y="42377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7891237" y="42390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7526537" y="4417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7707664" y="4416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7339582" y="4416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7891237" y="44178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7524789" y="45924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7705916" y="45920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7337835" y="4591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889489" y="4593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7523346" y="40478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7704473" y="4047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7888045" y="40485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8069677" y="4051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8069355" y="3862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8069355" y="42398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8253205" y="4415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8252927" y="42408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8253081" y="40519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8252927" y="38633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8435540" y="40497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8067665" y="44122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8623300" y="3860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8804427" y="38602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36346" y="386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8988000" y="38613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8626492" y="42399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8807619" y="42395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8439537" y="42392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8991191" y="42406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8626492" y="44187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8807619" y="44183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8439537" y="44180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8991191" y="4419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8805871" y="4593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8989443" y="4594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8623300" y="40494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8804427" y="4049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8988000" y="40500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9175418" y="40527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9175096" y="38639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9175096" y="424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9358946" y="4417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9358668" y="42422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9358822" y="40533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9358668" y="38647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9541281" y="4051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9173406" y="44135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9729042" y="38620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9910169" y="38616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9542087" y="38613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10093741" y="38627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9732233" y="42413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9913360" y="42409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9545279" y="42406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0096933" y="42420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9732233" y="44201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9913360" y="4419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9545279" y="4419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10096933" y="44208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9911612" y="45950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10095185" y="45960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9729042" y="40508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9910169" y="4050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10093741" y="40514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10278938" y="45938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10275014" y="441526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10278508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10464384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10652297" y="45938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10833424" y="45936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10833425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10833424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10274947" y="40521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10463675" y="42370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10655539" y="44184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11016997" y="4594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10461775" y="45916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10829967" y="38631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10460605" y="38632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10648518" y="40520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10651760" y="3863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10829645" y="40516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10461563" y="4051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11013217" y="40526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11013371" y="38637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11391628" y="42398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11568819" y="4411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11572755" y="42396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0" name="Oval 619"/>
            <p:cNvSpPr/>
            <p:nvPr/>
          </p:nvSpPr>
          <p:spPr>
            <a:xfrm>
              <a:off x="11199457" y="44114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11387370" y="45917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11390612" y="44115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>
              <a:off x="11568497" y="4591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11200415" y="45911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11752069" y="45924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11752223" y="44120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11756328" y="42404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11201106" y="4237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11567400" y="38639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11198038" y="38640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11385951" y="40528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4" name="Oval 633"/>
            <p:cNvSpPr/>
            <p:nvPr/>
          </p:nvSpPr>
          <p:spPr>
            <a:xfrm>
              <a:off x="11389193" y="38641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5" name="Oval 634"/>
            <p:cNvSpPr/>
            <p:nvPr/>
          </p:nvSpPr>
          <p:spPr>
            <a:xfrm>
              <a:off x="11567078" y="40524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11198996" y="40521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7" name="Oval 636"/>
            <p:cNvSpPr/>
            <p:nvPr/>
          </p:nvSpPr>
          <p:spPr>
            <a:xfrm>
              <a:off x="11750651" y="4053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8" name="Oval 637"/>
            <p:cNvSpPr/>
            <p:nvPr/>
          </p:nvSpPr>
          <p:spPr>
            <a:xfrm>
              <a:off x="11750805" y="38646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1" name="Oval 640"/>
            <p:cNvSpPr/>
            <p:nvPr/>
          </p:nvSpPr>
          <p:spPr>
            <a:xfrm>
              <a:off x="11012961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2" name="Oval 641"/>
            <p:cNvSpPr/>
            <p:nvPr/>
          </p:nvSpPr>
          <p:spPr>
            <a:xfrm>
              <a:off x="11012961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3" name="Oval 642"/>
            <p:cNvSpPr/>
            <p:nvPr/>
          </p:nvSpPr>
          <p:spPr>
            <a:xfrm>
              <a:off x="10652900" y="42397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4" name="Oval 643"/>
            <p:cNvSpPr/>
            <p:nvPr/>
          </p:nvSpPr>
          <p:spPr>
            <a:xfrm>
              <a:off x="10282199" y="38605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>
              <a:off x="11933379" y="45952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>
              <a:off x="11933379" y="44169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1933379" y="424251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9" name="Oval 658"/>
            <p:cNvSpPr/>
            <p:nvPr/>
          </p:nvSpPr>
          <p:spPr>
            <a:xfrm>
              <a:off x="11929921" y="38646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1" name="Oval 660"/>
            <p:cNvSpPr/>
            <p:nvPr/>
          </p:nvSpPr>
          <p:spPr>
            <a:xfrm>
              <a:off x="11929599" y="4053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053934" y="36858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053934" y="3503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235223" y="36856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410990" y="3682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414484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60036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96940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969400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053934" y="3317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053933" y="3128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232050" y="31314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10922" y="33194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99651" y="35044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791515" y="3685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232049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232049" y="3321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6965942" y="31304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596580" y="31305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784493" y="33193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6787735" y="3130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65620" y="33189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6597539" y="33187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7149193" y="33200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7149347" y="31311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7527604" y="35071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7704795" y="36787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7708731" y="35070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7335433" y="3678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526588" y="3678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7888199" y="367939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892303" y="35078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7337081" y="35049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7703376" y="313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7334014" y="31314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7521927" y="33202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7525169" y="31315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7703054" y="3319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334972" y="33195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7886626" y="33208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886780" y="3131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148937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148936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6788876" y="35071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418175" y="3127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8069355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8069354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8065897" y="31320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8065575" y="33205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8249148" y="33215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249302" y="31326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8627558" y="35087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8804749" y="36802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8808686" y="35085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35387" y="36803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8626542" y="3680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8988154" y="3680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8992258" y="3509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8437036" y="3506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8803331" y="3132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8433968" y="3132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8621881" y="3321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625124" y="3133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8803009" y="3321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8434927" y="3321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986581" y="3322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986735" y="3133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8248892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8248891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9175097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9175096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9171639" y="31334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9171317" y="33219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9354889" y="3322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9355043" y="313407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9733300" y="35101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9910491" y="36816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9914427" y="3509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9541129" y="36817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9732284" y="36818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10093895" y="36823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>
              <a:off x="10098000" y="35107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9542778" y="3507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9909072" y="31342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9539710" y="31343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9727623" y="3323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9730865" y="31344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9908750" y="3322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9540668" y="332249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0092323" y="33238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0092477" y="31349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9354633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9354633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10648518" y="36873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10829645" y="36871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11013217" y="36879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10457995" y="36850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11385951" y="368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11567078" y="3687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9" name="Oval 638"/>
            <p:cNvSpPr/>
            <p:nvPr/>
          </p:nvSpPr>
          <p:spPr>
            <a:xfrm>
              <a:off x="11750651" y="3688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0" name="Oval 639"/>
            <p:cNvSpPr/>
            <p:nvPr/>
          </p:nvSpPr>
          <p:spPr>
            <a:xfrm>
              <a:off x="11195429" y="36859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5" name="Oval 644"/>
            <p:cNvSpPr/>
            <p:nvPr/>
          </p:nvSpPr>
          <p:spPr>
            <a:xfrm>
              <a:off x="10283741" y="3687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6" name="Oval 645"/>
            <p:cNvSpPr/>
            <p:nvPr/>
          </p:nvSpPr>
          <p:spPr>
            <a:xfrm>
              <a:off x="10648518" y="35141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7" name="Oval 646"/>
            <p:cNvSpPr/>
            <p:nvPr/>
          </p:nvSpPr>
          <p:spPr>
            <a:xfrm>
              <a:off x="10829645" y="35139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8" name="Oval 647"/>
            <p:cNvSpPr/>
            <p:nvPr/>
          </p:nvSpPr>
          <p:spPr>
            <a:xfrm>
              <a:off x="11013217" y="3514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9" name="Oval 648"/>
            <p:cNvSpPr/>
            <p:nvPr/>
          </p:nvSpPr>
          <p:spPr>
            <a:xfrm>
              <a:off x="10457995" y="3511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11385951" y="3514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1" name="Oval 650"/>
            <p:cNvSpPr/>
            <p:nvPr/>
          </p:nvSpPr>
          <p:spPr>
            <a:xfrm>
              <a:off x="11567078" y="3514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2" name="Oval 651"/>
            <p:cNvSpPr/>
            <p:nvPr/>
          </p:nvSpPr>
          <p:spPr>
            <a:xfrm>
              <a:off x="11750651" y="35155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>
              <a:off x="11195429" y="35127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>
              <a:off x="10283741" y="35144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0" name="Oval 659"/>
            <p:cNvSpPr/>
            <p:nvPr/>
          </p:nvSpPr>
          <p:spPr>
            <a:xfrm>
              <a:off x="11929600" y="36887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7" name="Oval 666"/>
            <p:cNvSpPr/>
            <p:nvPr/>
          </p:nvSpPr>
          <p:spPr>
            <a:xfrm>
              <a:off x="11929600" y="35154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9" name="Oval 668"/>
            <p:cNvSpPr/>
            <p:nvPr/>
          </p:nvSpPr>
          <p:spPr>
            <a:xfrm>
              <a:off x="10283961" y="33285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1" name="Oval 670"/>
            <p:cNvSpPr/>
            <p:nvPr/>
          </p:nvSpPr>
          <p:spPr>
            <a:xfrm>
              <a:off x="10838981" y="31395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3" name="Oval 672"/>
            <p:cNvSpPr/>
            <p:nvPr/>
          </p:nvSpPr>
          <p:spPr>
            <a:xfrm>
              <a:off x="10469619" y="3139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4" name="Oval 673"/>
            <p:cNvSpPr/>
            <p:nvPr/>
          </p:nvSpPr>
          <p:spPr>
            <a:xfrm>
              <a:off x="10657532" y="33284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10660774" y="31397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10838659" y="3328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10470577" y="3327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8" name="Oval 677"/>
            <p:cNvSpPr/>
            <p:nvPr/>
          </p:nvSpPr>
          <p:spPr>
            <a:xfrm>
              <a:off x="11022231" y="33291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11022385" y="31401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10291213" y="31369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11200919" y="33273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11755939" y="31383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11386577" y="31384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11574490" y="33272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6" name="Oval 695"/>
            <p:cNvSpPr/>
            <p:nvPr/>
          </p:nvSpPr>
          <p:spPr>
            <a:xfrm>
              <a:off x="11577732" y="31385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7" name="Oval 696"/>
            <p:cNvSpPr/>
            <p:nvPr/>
          </p:nvSpPr>
          <p:spPr>
            <a:xfrm>
              <a:off x="11755617" y="3326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8" name="Oval 697"/>
            <p:cNvSpPr/>
            <p:nvPr/>
          </p:nvSpPr>
          <p:spPr>
            <a:xfrm>
              <a:off x="11387535" y="33265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9" name="Oval 698"/>
            <p:cNvSpPr/>
            <p:nvPr/>
          </p:nvSpPr>
          <p:spPr>
            <a:xfrm>
              <a:off x="11939190" y="33279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0" name="Oval 699"/>
            <p:cNvSpPr/>
            <p:nvPr/>
          </p:nvSpPr>
          <p:spPr>
            <a:xfrm>
              <a:off x="11939344" y="31390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3" name="Oval 702"/>
            <p:cNvSpPr/>
            <p:nvPr/>
          </p:nvSpPr>
          <p:spPr>
            <a:xfrm>
              <a:off x="11208172" y="3135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39132" y="5808769"/>
            <a:ext cx="1208654" cy="1552119"/>
            <a:chOff x="12354423" y="5507261"/>
            <a:chExt cx="1208654" cy="1552119"/>
          </a:xfrm>
        </p:grpSpPr>
        <p:sp>
          <p:nvSpPr>
            <p:cNvPr id="510" name="Oval 509"/>
            <p:cNvSpPr/>
            <p:nvPr/>
          </p:nvSpPr>
          <p:spPr>
            <a:xfrm>
              <a:off x="12354423" y="58607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1" name="Oval 510"/>
            <p:cNvSpPr/>
            <p:nvPr/>
          </p:nvSpPr>
          <p:spPr>
            <a:xfrm>
              <a:off x="12354577" y="568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>
              <a:off x="12358681" y="55087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4" name="Oval 533"/>
            <p:cNvSpPr/>
            <p:nvPr/>
          </p:nvSpPr>
          <p:spPr>
            <a:xfrm>
              <a:off x="12541519" y="58633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5" name="Oval 534"/>
            <p:cNvSpPr/>
            <p:nvPr/>
          </p:nvSpPr>
          <p:spPr>
            <a:xfrm>
              <a:off x="12541519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6" name="Oval 535"/>
            <p:cNvSpPr/>
            <p:nvPr/>
          </p:nvSpPr>
          <p:spPr>
            <a:xfrm>
              <a:off x="12541519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7" name="Oval 536"/>
            <p:cNvSpPr/>
            <p:nvPr/>
          </p:nvSpPr>
          <p:spPr>
            <a:xfrm>
              <a:off x="12725091" y="586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4" name="Oval 543"/>
            <p:cNvSpPr/>
            <p:nvPr/>
          </p:nvSpPr>
          <p:spPr>
            <a:xfrm>
              <a:off x="13099722" y="55095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5" name="Oval 544"/>
            <p:cNvSpPr/>
            <p:nvPr/>
          </p:nvSpPr>
          <p:spPr>
            <a:xfrm>
              <a:off x="13276913" y="56810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6" name="Oval 545"/>
            <p:cNvSpPr/>
            <p:nvPr/>
          </p:nvSpPr>
          <p:spPr>
            <a:xfrm>
              <a:off x="13280850" y="5509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7" name="Oval 546"/>
            <p:cNvSpPr/>
            <p:nvPr/>
          </p:nvSpPr>
          <p:spPr>
            <a:xfrm>
              <a:off x="12907551" y="5681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8" name="Oval 547"/>
            <p:cNvSpPr/>
            <p:nvPr/>
          </p:nvSpPr>
          <p:spPr>
            <a:xfrm>
              <a:off x="13095464" y="58614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9" name="Oval 548"/>
            <p:cNvSpPr/>
            <p:nvPr/>
          </p:nvSpPr>
          <p:spPr>
            <a:xfrm>
              <a:off x="13098706" y="56812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0" name="Oval 549"/>
            <p:cNvSpPr/>
            <p:nvPr/>
          </p:nvSpPr>
          <p:spPr>
            <a:xfrm>
              <a:off x="13276591" y="58610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1" name="Oval 550"/>
            <p:cNvSpPr/>
            <p:nvPr/>
          </p:nvSpPr>
          <p:spPr>
            <a:xfrm>
              <a:off x="12908510" y="58607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2" name="Oval 551"/>
            <p:cNvSpPr/>
            <p:nvPr/>
          </p:nvSpPr>
          <p:spPr>
            <a:xfrm>
              <a:off x="13460164" y="5862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3" name="Oval 552"/>
            <p:cNvSpPr/>
            <p:nvPr/>
          </p:nvSpPr>
          <p:spPr>
            <a:xfrm>
              <a:off x="13460318" y="56817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4" name="Oval 553"/>
            <p:cNvSpPr/>
            <p:nvPr/>
          </p:nvSpPr>
          <p:spPr>
            <a:xfrm>
              <a:off x="13464422" y="55101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5" name="Oval 554"/>
            <p:cNvSpPr/>
            <p:nvPr/>
          </p:nvSpPr>
          <p:spPr>
            <a:xfrm>
              <a:off x="12909200" y="55072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8" name="Oval 567"/>
            <p:cNvSpPr/>
            <p:nvPr/>
          </p:nvSpPr>
          <p:spPr>
            <a:xfrm>
              <a:off x="12721056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9" name="Oval 568"/>
            <p:cNvSpPr/>
            <p:nvPr/>
          </p:nvSpPr>
          <p:spPr>
            <a:xfrm>
              <a:off x="12721055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1" name="Oval 750"/>
            <p:cNvSpPr/>
            <p:nvPr/>
          </p:nvSpPr>
          <p:spPr>
            <a:xfrm>
              <a:off x="12364458" y="69552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2" name="Oval 751"/>
            <p:cNvSpPr/>
            <p:nvPr/>
          </p:nvSpPr>
          <p:spPr>
            <a:xfrm>
              <a:off x="12364612" y="67748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3" name="Oval 752"/>
            <p:cNvSpPr/>
            <p:nvPr/>
          </p:nvSpPr>
          <p:spPr>
            <a:xfrm>
              <a:off x="12368716" y="6603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3" name="Oval 762"/>
            <p:cNvSpPr/>
            <p:nvPr/>
          </p:nvSpPr>
          <p:spPr>
            <a:xfrm>
              <a:off x="12363039" y="6416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4" name="Oval 763"/>
            <p:cNvSpPr/>
            <p:nvPr/>
          </p:nvSpPr>
          <p:spPr>
            <a:xfrm>
              <a:off x="12363193" y="62273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5" name="Oval 764"/>
            <p:cNvSpPr/>
            <p:nvPr/>
          </p:nvSpPr>
          <p:spPr>
            <a:xfrm>
              <a:off x="12363039" y="60515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3" name="Oval 772"/>
            <p:cNvSpPr/>
            <p:nvPr/>
          </p:nvSpPr>
          <p:spPr>
            <a:xfrm>
              <a:off x="12545768" y="69580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4" name="Oval 773"/>
            <p:cNvSpPr/>
            <p:nvPr/>
          </p:nvSpPr>
          <p:spPr>
            <a:xfrm>
              <a:off x="12545768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5" name="Oval 774"/>
            <p:cNvSpPr/>
            <p:nvPr/>
          </p:nvSpPr>
          <p:spPr>
            <a:xfrm>
              <a:off x="12545768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6" name="Oval 775"/>
            <p:cNvSpPr/>
            <p:nvPr/>
          </p:nvSpPr>
          <p:spPr>
            <a:xfrm>
              <a:off x="12729340" y="6958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7" name="Oval 776"/>
            <p:cNvSpPr/>
            <p:nvPr/>
          </p:nvSpPr>
          <p:spPr>
            <a:xfrm>
              <a:off x="12542310" y="62274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8" name="Oval 777"/>
            <p:cNvSpPr/>
            <p:nvPr/>
          </p:nvSpPr>
          <p:spPr>
            <a:xfrm>
              <a:off x="12541988" y="6051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9" name="Oval 778"/>
            <p:cNvSpPr/>
            <p:nvPr/>
          </p:nvSpPr>
          <p:spPr>
            <a:xfrm>
              <a:off x="12541988" y="6415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0" name="Oval 779"/>
            <p:cNvSpPr/>
            <p:nvPr/>
          </p:nvSpPr>
          <p:spPr>
            <a:xfrm>
              <a:off x="12725561" y="6417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1" name="Oval 780"/>
            <p:cNvSpPr/>
            <p:nvPr/>
          </p:nvSpPr>
          <p:spPr>
            <a:xfrm>
              <a:off x="12725715" y="6228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2" name="Oval 781"/>
            <p:cNvSpPr/>
            <p:nvPr/>
          </p:nvSpPr>
          <p:spPr>
            <a:xfrm>
              <a:off x="12725561" y="60522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3" name="Oval 782"/>
            <p:cNvSpPr/>
            <p:nvPr/>
          </p:nvSpPr>
          <p:spPr>
            <a:xfrm>
              <a:off x="13103971" y="66041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4" name="Oval 783"/>
            <p:cNvSpPr/>
            <p:nvPr/>
          </p:nvSpPr>
          <p:spPr>
            <a:xfrm>
              <a:off x="13281162" y="67756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5" name="Oval 784"/>
            <p:cNvSpPr/>
            <p:nvPr/>
          </p:nvSpPr>
          <p:spPr>
            <a:xfrm>
              <a:off x="13285099" y="6603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6" name="Oval 785"/>
            <p:cNvSpPr/>
            <p:nvPr/>
          </p:nvSpPr>
          <p:spPr>
            <a:xfrm>
              <a:off x="12911800" y="67757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7" name="Oval 786"/>
            <p:cNvSpPr/>
            <p:nvPr/>
          </p:nvSpPr>
          <p:spPr>
            <a:xfrm>
              <a:off x="13099713" y="69560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8" name="Oval 787"/>
            <p:cNvSpPr/>
            <p:nvPr/>
          </p:nvSpPr>
          <p:spPr>
            <a:xfrm>
              <a:off x="13102955" y="67759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9" name="Oval 788"/>
            <p:cNvSpPr/>
            <p:nvPr/>
          </p:nvSpPr>
          <p:spPr>
            <a:xfrm>
              <a:off x="13280840" y="6955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0" name="Oval 789"/>
            <p:cNvSpPr/>
            <p:nvPr/>
          </p:nvSpPr>
          <p:spPr>
            <a:xfrm>
              <a:off x="12912759" y="6955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1" name="Oval 790"/>
            <p:cNvSpPr/>
            <p:nvPr/>
          </p:nvSpPr>
          <p:spPr>
            <a:xfrm>
              <a:off x="13464413" y="69567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2" name="Oval 791"/>
            <p:cNvSpPr/>
            <p:nvPr/>
          </p:nvSpPr>
          <p:spPr>
            <a:xfrm>
              <a:off x="13464567" y="6776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3" name="Oval 792"/>
            <p:cNvSpPr/>
            <p:nvPr/>
          </p:nvSpPr>
          <p:spPr>
            <a:xfrm>
              <a:off x="13468671" y="66047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4" name="Oval 793"/>
            <p:cNvSpPr/>
            <p:nvPr/>
          </p:nvSpPr>
          <p:spPr>
            <a:xfrm>
              <a:off x="12913449" y="66019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5" name="Oval 794"/>
            <p:cNvSpPr/>
            <p:nvPr/>
          </p:nvSpPr>
          <p:spPr>
            <a:xfrm>
              <a:off x="13098294" y="60524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6" name="Oval 795"/>
            <p:cNvSpPr/>
            <p:nvPr/>
          </p:nvSpPr>
          <p:spPr>
            <a:xfrm>
              <a:off x="13279744" y="6228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7" name="Oval 796"/>
            <p:cNvSpPr/>
            <p:nvPr/>
          </p:nvSpPr>
          <p:spPr>
            <a:xfrm>
              <a:off x="13279421" y="605230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8" name="Oval 797"/>
            <p:cNvSpPr/>
            <p:nvPr/>
          </p:nvSpPr>
          <p:spPr>
            <a:xfrm>
              <a:off x="12910381" y="6228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9" name="Oval 798"/>
            <p:cNvSpPr/>
            <p:nvPr/>
          </p:nvSpPr>
          <p:spPr>
            <a:xfrm>
              <a:off x="13098294" y="6417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0" name="Oval 799"/>
            <p:cNvSpPr/>
            <p:nvPr/>
          </p:nvSpPr>
          <p:spPr>
            <a:xfrm>
              <a:off x="13101536" y="62284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1" name="Oval 800"/>
            <p:cNvSpPr/>
            <p:nvPr/>
          </p:nvSpPr>
          <p:spPr>
            <a:xfrm>
              <a:off x="13279421" y="64167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2" name="Oval 801"/>
            <p:cNvSpPr/>
            <p:nvPr/>
          </p:nvSpPr>
          <p:spPr>
            <a:xfrm>
              <a:off x="12911340" y="64165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3" name="Oval 802"/>
            <p:cNvSpPr/>
            <p:nvPr/>
          </p:nvSpPr>
          <p:spPr>
            <a:xfrm>
              <a:off x="13462994" y="6417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4" name="Oval 803"/>
            <p:cNvSpPr/>
            <p:nvPr/>
          </p:nvSpPr>
          <p:spPr>
            <a:xfrm>
              <a:off x="13463148" y="6228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5" name="Oval 804"/>
            <p:cNvSpPr/>
            <p:nvPr/>
          </p:nvSpPr>
          <p:spPr>
            <a:xfrm>
              <a:off x="13462994" y="6053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6" name="Oval 805"/>
            <p:cNvSpPr/>
            <p:nvPr/>
          </p:nvSpPr>
          <p:spPr>
            <a:xfrm>
              <a:off x="12907772" y="605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7" name="Oval 806"/>
            <p:cNvSpPr/>
            <p:nvPr/>
          </p:nvSpPr>
          <p:spPr>
            <a:xfrm>
              <a:off x="12725305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8" name="Oval 807"/>
            <p:cNvSpPr/>
            <p:nvPr/>
          </p:nvSpPr>
          <p:spPr>
            <a:xfrm>
              <a:off x="12725304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55733" y="5055538"/>
            <a:ext cx="4873573" cy="2281600"/>
            <a:chOff x="7155733" y="4767093"/>
            <a:chExt cx="4873573" cy="2281600"/>
          </a:xfrm>
        </p:grpSpPr>
        <p:sp>
          <p:nvSpPr>
            <p:cNvPr id="421" name="Oval 420"/>
            <p:cNvSpPr/>
            <p:nvPr/>
          </p:nvSpPr>
          <p:spPr>
            <a:xfrm>
              <a:off x="8077647" y="56850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2" name="Oval 421"/>
            <p:cNvSpPr/>
            <p:nvPr/>
          </p:nvSpPr>
          <p:spPr>
            <a:xfrm>
              <a:off x="8257337" y="58605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3" name="Oval 422"/>
            <p:cNvSpPr/>
            <p:nvPr/>
          </p:nvSpPr>
          <p:spPr>
            <a:xfrm>
              <a:off x="8253413" y="56819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8256907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5" name="Oval 424"/>
            <p:cNvSpPr/>
            <p:nvPr/>
          </p:nvSpPr>
          <p:spPr>
            <a:xfrm>
              <a:off x="8442783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6" name="Oval 425"/>
            <p:cNvSpPr/>
            <p:nvPr/>
          </p:nvSpPr>
          <p:spPr>
            <a:xfrm>
              <a:off x="8630696" y="58605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7" name="Oval 426"/>
            <p:cNvSpPr/>
            <p:nvPr/>
          </p:nvSpPr>
          <p:spPr>
            <a:xfrm>
              <a:off x="8811823" y="58604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8811824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9" name="Oval 428"/>
            <p:cNvSpPr/>
            <p:nvPr/>
          </p:nvSpPr>
          <p:spPr>
            <a:xfrm>
              <a:off x="881182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3" name="Oval 432"/>
            <p:cNvSpPr/>
            <p:nvPr/>
          </p:nvSpPr>
          <p:spPr>
            <a:xfrm>
              <a:off x="8442074" y="55038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4" name="Oval 433"/>
            <p:cNvSpPr/>
            <p:nvPr/>
          </p:nvSpPr>
          <p:spPr>
            <a:xfrm>
              <a:off x="8633938" y="5685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5" name="Oval 434"/>
            <p:cNvSpPr/>
            <p:nvPr/>
          </p:nvSpPr>
          <p:spPr>
            <a:xfrm>
              <a:off x="8995396" y="58612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8440174" y="58583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807447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9370027" y="55065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9547218" y="56780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3" name="Oval 452"/>
            <p:cNvSpPr/>
            <p:nvPr/>
          </p:nvSpPr>
          <p:spPr>
            <a:xfrm>
              <a:off x="9551154" y="55064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9177856" y="56782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9365769" y="58585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6" name="Oval 455"/>
            <p:cNvSpPr/>
            <p:nvPr/>
          </p:nvSpPr>
          <p:spPr>
            <a:xfrm>
              <a:off x="9369011" y="56783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7" name="Oval 456"/>
            <p:cNvSpPr/>
            <p:nvPr/>
          </p:nvSpPr>
          <p:spPr>
            <a:xfrm>
              <a:off x="9546896" y="58581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8" name="Oval 457"/>
            <p:cNvSpPr/>
            <p:nvPr/>
          </p:nvSpPr>
          <p:spPr>
            <a:xfrm>
              <a:off x="9178814" y="5857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9" name="Oval 458"/>
            <p:cNvSpPr/>
            <p:nvPr/>
          </p:nvSpPr>
          <p:spPr>
            <a:xfrm>
              <a:off x="9730468" y="5859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0" name="Oval 459"/>
            <p:cNvSpPr/>
            <p:nvPr/>
          </p:nvSpPr>
          <p:spPr>
            <a:xfrm>
              <a:off x="9730622" y="56787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1" name="Oval 460"/>
            <p:cNvSpPr/>
            <p:nvPr/>
          </p:nvSpPr>
          <p:spPr>
            <a:xfrm>
              <a:off x="9734727" y="5507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9179505" y="55043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5" name="Oval 474"/>
            <p:cNvSpPr/>
            <p:nvPr/>
          </p:nvSpPr>
          <p:spPr>
            <a:xfrm>
              <a:off x="8991360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6" name="Oval 475"/>
            <p:cNvSpPr/>
            <p:nvPr/>
          </p:nvSpPr>
          <p:spPr>
            <a:xfrm>
              <a:off x="8991360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7" name="Oval 476"/>
            <p:cNvSpPr/>
            <p:nvPr/>
          </p:nvSpPr>
          <p:spPr>
            <a:xfrm>
              <a:off x="8631299" y="55065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2" name="Oval 491"/>
            <p:cNvSpPr/>
            <p:nvPr/>
          </p:nvSpPr>
          <p:spPr>
            <a:xfrm>
              <a:off x="9911778" y="58619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3" name="Oval 492"/>
            <p:cNvSpPr/>
            <p:nvPr/>
          </p:nvSpPr>
          <p:spPr>
            <a:xfrm>
              <a:off x="9911778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4" name="Oval 493"/>
            <p:cNvSpPr/>
            <p:nvPr/>
          </p:nvSpPr>
          <p:spPr>
            <a:xfrm>
              <a:off x="9911778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10095350" y="58627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2" name="Oval 501"/>
            <p:cNvSpPr/>
            <p:nvPr/>
          </p:nvSpPr>
          <p:spPr>
            <a:xfrm>
              <a:off x="10469982" y="5508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3" name="Oval 502"/>
            <p:cNvSpPr/>
            <p:nvPr/>
          </p:nvSpPr>
          <p:spPr>
            <a:xfrm>
              <a:off x="10647173" y="5679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4" name="Oval 503"/>
            <p:cNvSpPr/>
            <p:nvPr/>
          </p:nvSpPr>
          <p:spPr>
            <a:xfrm>
              <a:off x="10651109" y="55079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5" name="Oval 504"/>
            <p:cNvSpPr/>
            <p:nvPr/>
          </p:nvSpPr>
          <p:spPr>
            <a:xfrm>
              <a:off x="10277811" y="56797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6" name="Oval 505"/>
            <p:cNvSpPr/>
            <p:nvPr/>
          </p:nvSpPr>
          <p:spPr>
            <a:xfrm>
              <a:off x="10465723" y="58600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7" name="Oval 506"/>
            <p:cNvSpPr/>
            <p:nvPr/>
          </p:nvSpPr>
          <p:spPr>
            <a:xfrm>
              <a:off x="10468966" y="5679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8" name="Oval 507"/>
            <p:cNvSpPr/>
            <p:nvPr/>
          </p:nvSpPr>
          <p:spPr>
            <a:xfrm>
              <a:off x="10646851" y="585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9" name="Oval 508"/>
            <p:cNvSpPr/>
            <p:nvPr/>
          </p:nvSpPr>
          <p:spPr>
            <a:xfrm>
              <a:off x="10278769" y="5859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>
              <a:off x="10279459" y="55058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>
              <a:off x="10091315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7" name="Oval 526"/>
            <p:cNvSpPr/>
            <p:nvPr/>
          </p:nvSpPr>
          <p:spPr>
            <a:xfrm>
              <a:off x="10091314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7889618" y="55103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155733" y="47726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7523346" y="4767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7704473" y="4767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7336391" y="47670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88045" y="47684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7523346" y="4955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704473" y="49549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7336391" y="4954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888045" y="49560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8074473" y="51308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8253345" y="53188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8074472" y="53206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8626916" y="4954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8808366" y="5129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8808044" y="49538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8439003" y="5129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8626916" y="5318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8630159" y="5130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8808044" y="5318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8439962" y="5318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8991616" y="5319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8991770" y="5130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8991616" y="49546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8436394" y="4951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9364350" y="4954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9545799" y="51306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9545477" y="49547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9176437" y="51307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9364350" y="53195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9367592" y="51309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9545477" y="531920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9177395" y="53189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>
              <a:off x="9729049" y="53202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9729203" y="51313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9729049" y="49555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9173827" y="4952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8260598" y="51272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8262140" y="49543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8071618" y="4952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8626916" y="47808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8808044" y="4780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8991616" y="4781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8436394" y="4778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9364350" y="47816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9545477" y="47815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9729049" y="47823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9173827" y="47794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8262140" y="47811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8071618" y="47789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6" name="Oval 495"/>
            <p:cNvSpPr/>
            <p:nvPr/>
          </p:nvSpPr>
          <p:spPr>
            <a:xfrm>
              <a:off x="9908320" y="51313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9907998" y="49554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8" name="Oval 497"/>
            <p:cNvSpPr/>
            <p:nvPr/>
          </p:nvSpPr>
          <p:spPr>
            <a:xfrm>
              <a:off x="9907998" y="53199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10091571" y="5320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10091725" y="51320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10091571" y="4956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>
              <a:off x="10464304" y="49564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>
              <a:off x="10645754" y="51322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6" name="Oval 515"/>
            <p:cNvSpPr/>
            <p:nvPr/>
          </p:nvSpPr>
          <p:spPr>
            <a:xfrm>
              <a:off x="10645432" y="49562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10276391" y="51323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10464304" y="5321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9" name="Oval 518"/>
            <p:cNvSpPr/>
            <p:nvPr/>
          </p:nvSpPr>
          <p:spPr>
            <a:xfrm>
              <a:off x="10467547" y="51324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10645432" y="53207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1" name="Oval 520"/>
            <p:cNvSpPr/>
            <p:nvPr/>
          </p:nvSpPr>
          <p:spPr>
            <a:xfrm>
              <a:off x="10277350" y="5320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2" name="Oval 521"/>
            <p:cNvSpPr/>
            <p:nvPr/>
          </p:nvSpPr>
          <p:spPr>
            <a:xfrm>
              <a:off x="10829004" y="53217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3" name="Oval 522"/>
            <p:cNvSpPr/>
            <p:nvPr/>
          </p:nvSpPr>
          <p:spPr>
            <a:xfrm>
              <a:off x="10829158" y="51328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10829004" y="4957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10273782" y="49541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8" name="Oval 527"/>
            <p:cNvSpPr/>
            <p:nvPr/>
          </p:nvSpPr>
          <p:spPr>
            <a:xfrm>
              <a:off x="9907998" y="47822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10091571" y="47830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10464304" y="47832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>
              <a:off x="10645432" y="47830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>
              <a:off x="10829004" y="4783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>
              <a:off x="10273782" y="47809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8" name="Oval 537"/>
            <p:cNvSpPr/>
            <p:nvPr/>
          </p:nvSpPr>
          <p:spPr>
            <a:xfrm>
              <a:off x="11014062" y="5132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9" name="Oval 538"/>
            <p:cNvSpPr/>
            <p:nvPr/>
          </p:nvSpPr>
          <p:spPr>
            <a:xfrm>
              <a:off x="11013740" y="4956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0" name="Oval 539"/>
            <p:cNvSpPr/>
            <p:nvPr/>
          </p:nvSpPr>
          <p:spPr>
            <a:xfrm>
              <a:off x="11013740" y="53213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1" name="Oval 540"/>
            <p:cNvSpPr/>
            <p:nvPr/>
          </p:nvSpPr>
          <p:spPr>
            <a:xfrm>
              <a:off x="11197312" y="5322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11197466" y="51334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>
              <a:off x="11197312" y="49576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11570046" y="4957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7" name="Oval 556"/>
            <p:cNvSpPr/>
            <p:nvPr/>
          </p:nvSpPr>
          <p:spPr>
            <a:xfrm>
              <a:off x="11751495" y="51336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8" name="Oval 557"/>
            <p:cNvSpPr/>
            <p:nvPr/>
          </p:nvSpPr>
          <p:spPr>
            <a:xfrm>
              <a:off x="11751173" y="49576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11382133" y="51337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11570046" y="53225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11573288" y="5133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11751173" y="53221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11383091" y="53218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4" name="Oval 563"/>
            <p:cNvSpPr/>
            <p:nvPr/>
          </p:nvSpPr>
          <p:spPr>
            <a:xfrm>
              <a:off x="11934746" y="532319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5" name="Oval 564"/>
            <p:cNvSpPr/>
            <p:nvPr/>
          </p:nvSpPr>
          <p:spPr>
            <a:xfrm>
              <a:off x="11934900" y="51342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6" name="Oval 565"/>
            <p:cNvSpPr/>
            <p:nvPr/>
          </p:nvSpPr>
          <p:spPr>
            <a:xfrm>
              <a:off x="11934746" y="49584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11379524" y="49555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11013740" y="47836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11197312" y="4784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11570046" y="47846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11751173" y="47844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11934746" y="47852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11379524" y="4782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7697322" y="5133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7885235" y="53225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7888477" y="5133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7698280" y="5321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7518917" y="5131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0" name="Oval 709"/>
            <p:cNvSpPr/>
            <p:nvPr/>
          </p:nvSpPr>
          <p:spPr>
            <a:xfrm>
              <a:off x="8633336" y="6051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1" name="Oval 710"/>
            <p:cNvSpPr/>
            <p:nvPr/>
          </p:nvSpPr>
          <p:spPr>
            <a:xfrm>
              <a:off x="8814463" y="60510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2" name="Oval 711"/>
            <p:cNvSpPr/>
            <p:nvPr/>
          </p:nvSpPr>
          <p:spPr>
            <a:xfrm>
              <a:off x="8446382" y="6050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3" name="Oval 712"/>
            <p:cNvSpPr/>
            <p:nvPr/>
          </p:nvSpPr>
          <p:spPr>
            <a:xfrm>
              <a:off x="8998036" y="60520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4" name="Oval 713"/>
            <p:cNvSpPr/>
            <p:nvPr/>
          </p:nvSpPr>
          <p:spPr>
            <a:xfrm>
              <a:off x="9187637" y="67810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5" name="Oval 714"/>
            <p:cNvSpPr/>
            <p:nvPr/>
          </p:nvSpPr>
          <p:spPr>
            <a:xfrm>
              <a:off x="9367328" y="69566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6" name="Oval 715"/>
            <p:cNvSpPr/>
            <p:nvPr/>
          </p:nvSpPr>
          <p:spPr>
            <a:xfrm>
              <a:off x="9363403" y="67780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7" name="Oval 716"/>
            <p:cNvSpPr/>
            <p:nvPr/>
          </p:nvSpPr>
          <p:spPr>
            <a:xfrm>
              <a:off x="9366897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8" name="Oval 717"/>
            <p:cNvSpPr/>
            <p:nvPr/>
          </p:nvSpPr>
          <p:spPr>
            <a:xfrm>
              <a:off x="9552773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9" name="Oval 718"/>
            <p:cNvSpPr/>
            <p:nvPr/>
          </p:nvSpPr>
          <p:spPr>
            <a:xfrm>
              <a:off x="9740686" y="69566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0" name="Oval 719"/>
            <p:cNvSpPr/>
            <p:nvPr/>
          </p:nvSpPr>
          <p:spPr>
            <a:xfrm>
              <a:off x="9921813" y="69564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1" name="Oval 720"/>
            <p:cNvSpPr/>
            <p:nvPr/>
          </p:nvSpPr>
          <p:spPr>
            <a:xfrm>
              <a:off x="9921814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2" name="Oval 721"/>
            <p:cNvSpPr/>
            <p:nvPr/>
          </p:nvSpPr>
          <p:spPr>
            <a:xfrm>
              <a:off x="992181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9184464" y="6226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9363336" y="64148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9552065" y="6599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9743928" y="67812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7" name="Oval 726"/>
            <p:cNvSpPr/>
            <p:nvPr/>
          </p:nvSpPr>
          <p:spPr>
            <a:xfrm>
              <a:off x="10105386" y="69572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8" name="Oval 727"/>
            <p:cNvSpPr/>
            <p:nvPr/>
          </p:nvSpPr>
          <p:spPr>
            <a:xfrm>
              <a:off x="9550164" y="69543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9" name="Oval 728"/>
            <p:cNvSpPr/>
            <p:nvPr/>
          </p:nvSpPr>
          <p:spPr>
            <a:xfrm>
              <a:off x="918446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0" name="Oval 729"/>
            <p:cNvSpPr/>
            <p:nvPr/>
          </p:nvSpPr>
          <p:spPr>
            <a:xfrm>
              <a:off x="9184462" y="64167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9736907" y="6050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9918356" y="62258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9918034" y="6049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9548994" y="62260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5" name="Oval 734"/>
            <p:cNvSpPr/>
            <p:nvPr/>
          </p:nvSpPr>
          <p:spPr>
            <a:xfrm>
              <a:off x="9736907" y="64148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6" name="Oval 735"/>
            <p:cNvSpPr/>
            <p:nvPr/>
          </p:nvSpPr>
          <p:spPr>
            <a:xfrm>
              <a:off x="9740149" y="62261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7" name="Oval 736"/>
            <p:cNvSpPr/>
            <p:nvPr/>
          </p:nvSpPr>
          <p:spPr>
            <a:xfrm>
              <a:off x="9918034" y="64144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8" name="Oval 737"/>
            <p:cNvSpPr/>
            <p:nvPr/>
          </p:nvSpPr>
          <p:spPr>
            <a:xfrm>
              <a:off x="9549952" y="64141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10101607" y="6415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10101761" y="62265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10101607" y="60507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9546385" y="60478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3" name="Oval 742"/>
            <p:cNvSpPr/>
            <p:nvPr/>
          </p:nvSpPr>
          <p:spPr>
            <a:xfrm>
              <a:off x="10480017" y="66026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4" name="Oval 743"/>
            <p:cNvSpPr/>
            <p:nvPr/>
          </p:nvSpPr>
          <p:spPr>
            <a:xfrm>
              <a:off x="10657208" y="67741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5" name="Oval 744"/>
            <p:cNvSpPr/>
            <p:nvPr/>
          </p:nvSpPr>
          <p:spPr>
            <a:xfrm>
              <a:off x="10661144" y="66024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6" name="Oval 745"/>
            <p:cNvSpPr/>
            <p:nvPr/>
          </p:nvSpPr>
          <p:spPr>
            <a:xfrm>
              <a:off x="10287846" y="67742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10475759" y="69545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10479001" y="677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10656886" y="6954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10288805" y="69538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4" name="Oval 753"/>
            <p:cNvSpPr/>
            <p:nvPr/>
          </p:nvSpPr>
          <p:spPr>
            <a:xfrm>
              <a:off x="10289495" y="6600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5" name="Oval 754"/>
            <p:cNvSpPr/>
            <p:nvPr/>
          </p:nvSpPr>
          <p:spPr>
            <a:xfrm>
              <a:off x="10474340" y="6050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6" name="Oval 755"/>
            <p:cNvSpPr/>
            <p:nvPr/>
          </p:nvSpPr>
          <p:spPr>
            <a:xfrm>
              <a:off x="10655789" y="6226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7" name="Oval 756"/>
            <p:cNvSpPr/>
            <p:nvPr/>
          </p:nvSpPr>
          <p:spPr>
            <a:xfrm>
              <a:off x="10655467" y="6050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8" name="Oval 757"/>
            <p:cNvSpPr/>
            <p:nvPr/>
          </p:nvSpPr>
          <p:spPr>
            <a:xfrm>
              <a:off x="10286427" y="6226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9" name="Oval 758"/>
            <p:cNvSpPr/>
            <p:nvPr/>
          </p:nvSpPr>
          <p:spPr>
            <a:xfrm>
              <a:off x="10474340" y="64156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0" name="Oval 759"/>
            <p:cNvSpPr/>
            <p:nvPr/>
          </p:nvSpPr>
          <p:spPr>
            <a:xfrm>
              <a:off x="10477582" y="62269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1" name="Oval 760"/>
            <p:cNvSpPr/>
            <p:nvPr/>
          </p:nvSpPr>
          <p:spPr>
            <a:xfrm>
              <a:off x="10655467" y="64152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2" name="Oval 761"/>
            <p:cNvSpPr/>
            <p:nvPr/>
          </p:nvSpPr>
          <p:spPr>
            <a:xfrm>
              <a:off x="10287386" y="64149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6" name="Oval 765"/>
            <p:cNvSpPr/>
            <p:nvPr/>
          </p:nvSpPr>
          <p:spPr>
            <a:xfrm>
              <a:off x="10283818" y="60486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7" name="Oval 766"/>
            <p:cNvSpPr/>
            <p:nvPr/>
          </p:nvSpPr>
          <p:spPr>
            <a:xfrm>
              <a:off x="10101351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8" name="Oval 767"/>
            <p:cNvSpPr/>
            <p:nvPr/>
          </p:nvSpPr>
          <p:spPr>
            <a:xfrm>
              <a:off x="10101350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9" name="Oval 768"/>
            <p:cNvSpPr/>
            <p:nvPr/>
          </p:nvSpPr>
          <p:spPr>
            <a:xfrm>
              <a:off x="9741290" y="66025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0" name="Oval 769"/>
            <p:cNvSpPr/>
            <p:nvPr/>
          </p:nvSpPr>
          <p:spPr>
            <a:xfrm>
              <a:off x="9370589" y="62233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1" name="Oval 770"/>
            <p:cNvSpPr/>
            <p:nvPr/>
          </p:nvSpPr>
          <p:spPr>
            <a:xfrm>
              <a:off x="9372131" y="60504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2" name="Oval 771"/>
            <p:cNvSpPr/>
            <p:nvPr/>
          </p:nvSpPr>
          <p:spPr>
            <a:xfrm>
              <a:off x="9181608" y="604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5" name="Oval 844"/>
            <p:cNvSpPr/>
            <p:nvPr/>
          </p:nvSpPr>
          <p:spPr>
            <a:xfrm>
              <a:off x="8807312" y="62298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6" name="Oval 845"/>
            <p:cNvSpPr/>
            <p:nvPr/>
          </p:nvSpPr>
          <p:spPr>
            <a:xfrm>
              <a:off x="8995225" y="64186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7" name="Oval 846"/>
            <p:cNvSpPr/>
            <p:nvPr/>
          </p:nvSpPr>
          <p:spPr>
            <a:xfrm>
              <a:off x="8998468" y="6229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8" name="Oval 847"/>
            <p:cNvSpPr/>
            <p:nvPr/>
          </p:nvSpPr>
          <p:spPr>
            <a:xfrm>
              <a:off x="8808271" y="64179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9" name="Oval 848"/>
            <p:cNvSpPr/>
            <p:nvPr/>
          </p:nvSpPr>
          <p:spPr>
            <a:xfrm>
              <a:off x="8999608" y="66063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0" name="Oval 849"/>
            <p:cNvSpPr/>
            <p:nvPr/>
          </p:nvSpPr>
          <p:spPr>
            <a:xfrm>
              <a:off x="8628907" y="622714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53933" y="2148082"/>
            <a:ext cx="5979827" cy="1196169"/>
            <a:chOff x="6053933" y="1859637"/>
            <a:chExt cx="5979827" cy="1196169"/>
          </a:xfrm>
        </p:grpSpPr>
        <p:sp>
          <p:nvSpPr>
            <p:cNvPr id="149" name="Oval 148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0" name="Oval 669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2" name="Oval 67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1" name="Oval 7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2" name="Oval 7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4" name="Oval 703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5" name="Oval 704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6" name="Oval 705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7" name="Oval 706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8" name="Oval 707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9" name="Oval 708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5" name="Oval 854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0" name="Oval 869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1" name="Oval 870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2" name="Oval 871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3" name="Oval 872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4" name="Oval 873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5" name="Oval 874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6" name="Oval 875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7" name="Oval 876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8" name="Oval 877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9" name="Oval 878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0" name="Oval 879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1" name="Oval 880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2" name="Oval 881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3" name="Oval 882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5" name="Oval 884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6" name="Oval 885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7" name="Oval 886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8" name="Oval 887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9" name="Oval 888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0" name="Oval 889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1" name="Oval 890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2" name="Oval 891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3" name="Oval 892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4" name="Oval 893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5" name="Oval 894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6" name="Oval 895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7" name="Oval 896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8" name="Oval 897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9" name="Oval 898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0" name="Oval 899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1" name="Oval 900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2" name="Oval 901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3" name="Oval 902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4" name="Oval 903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5" name="Oval 904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6" name="Oval 905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7" name="Oval 906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8" name="Oval 907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9" name="Oval 908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0" name="Oval 909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1" name="Oval 910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2" name="Oval 911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3" name="Oval 912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4" name="Oval 913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5" name="Oval 914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6" name="Oval 915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7" name="Oval 916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8" name="Oval 917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9" name="Oval 918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0" name="Oval 919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1" name="Oval 920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2" name="Oval 921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3" name="Oval 922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4" name="Oval 923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5" name="Oval 924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6" name="Oval 925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7" name="Oval 926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8" name="Oval 927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9" name="Oval 928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0" name="Oval 929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1" name="Oval 930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2" name="Oval 931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3" name="Oval 932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4" name="Oval 933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5" name="Oval 934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6" name="Oval 935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7" name="Oval 936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8" name="Oval 937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9" name="Oval 938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0" name="Oval 939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1" name="Oval 940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2" name="Oval 941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3" name="Oval 942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4" name="Oval 943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5" name="Oval 944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9" name="Oval 948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0" name="Oval 949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1" name="Oval 950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2" name="Oval 951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3" name="Oval 952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4" name="Oval 953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5" name="Oval 954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6" name="Oval 955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7" name="Oval 956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8" name="Oval 957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9" name="Oval 958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0" name="Oval 959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1" name="Oval 960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2" name="Oval 961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3" name="Oval 962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4" name="Oval 963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5" name="Oval 964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6" name="Oval 965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7" name="Oval 966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8" name="Oval 967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9" name="Oval 968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1" name="Oval 980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2" name="Oval 981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3" name="Oval 982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5" name="Oval 984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7" name="Oval 986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9" name="Oval 988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2" name="Oval 991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3" name="Oval 992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4" name="Oval 993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5" name="Oval 994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3" name="Oval 1002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4" name="Oval 1003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5" name="Oval 1004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6" name="Oval 1005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7" name="Oval 1006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8" name="Oval 1007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9" name="Oval 1008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0" name="Oval 1009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1" name="Oval 1010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2" name="Oval 1011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3" name="Oval 1012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4" name="Oval 1013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5" name="Oval 1014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6" name="Oval 1015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7" name="Oval 1016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8" name="Oval 1017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9" name="Oval 1018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02330" y="2158819"/>
            <a:ext cx="104150" cy="1184244"/>
            <a:chOff x="12112490" y="2341699"/>
            <a:chExt cx="104150" cy="1184244"/>
          </a:xfrm>
        </p:grpSpPr>
        <p:sp>
          <p:nvSpPr>
            <p:cNvPr id="840" name="Oval 83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1" name="Oval 84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2" name="Oval 84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3" name="Oval 84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4" name="Oval 84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1" name="Oval 850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2" name="Oval 851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853" name="Group 852"/>
          <p:cNvGrpSpPr/>
          <p:nvPr/>
        </p:nvGrpSpPr>
        <p:grpSpPr>
          <a:xfrm>
            <a:off x="12102330" y="3428819"/>
            <a:ext cx="104150" cy="1184244"/>
            <a:chOff x="12112490" y="2341699"/>
            <a:chExt cx="104150" cy="1184244"/>
          </a:xfrm>
        </p:grpSpPr>
        <p:sp>
          <p:nvSpPr>
            <p:cNvPr id="854" name="Oval 853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0" name="Oval 1019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1" name="Oval 1020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2" name="Oval 1021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3" name="Oval 1022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4" name="Oval 1023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5" name="Oval 1024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12102330" y="4708979"/>
            <a:ext cx="104150" cy="1184244"/>
            <a:chOff x="12112490" y="2341699"/>
            <a:chExt cx="104150" cy="1184244"/>
          </a:xfrm>
        </p:grpSpPr>
        <p:sp>
          <p:nvSpPr>
            <p:cNvPr id="1027" name="Oval 102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8" name="Oval 102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9" name="Oval 102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0" name="Oval 102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1" name="Oval 103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2" name="Oval 103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3" name="Oval 103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12102330" y="5989139"/>
            <a:ext cx="104150" cy="1184244"/>
            <a:chOff x="12112490" y="2341699"/>
            <a:chExt cx="104150" cy="1184244"/>
          </a:xfrm>
        </p:grpSpPr>
        <p:sp>
          <p:nvSpPr>
            <p:cNvPr id="1035" name="Oval 103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6" name="Oval 103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7" name="Oval 103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8" name="Oval 103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9" name="Oval 103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0" name="Oval 103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1" name="Oval 104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1045" name="TextBox 1044"/>
          <p:cNvSpPr txBox="1"/>
          <p:nvPr/>
        </p:nvSpPr>
        <p:spPr>
          <a:xfrm>
            <a:off x="5413275" y="2713250"/>
            <a:ext cx="6136372" cy="503023"/>
          </a:xfrm>
          <a:prstGeom prst="rect">
            <a:avLst/>
          </a:prstGeom>
          <a:solidFill>
            <a:srgbClr val="000000">
              <a:alpha val="3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  <a:sym typeface="Gill Sans Light"/>
              </a:rPr>
              <a:t>A simpler inductive </a:t>
            </a:r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</a:rPr>
              <a:t>invariant</a:t>
            </a:r>
            <a:endParaRPr lang="en-US" sz="2800" b="1" dirty="0">
              <a:solidFill>
                <a:srgbClr val="FFFFFF"/>
              </a:solidFill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1046" name="Rounded Rectangle 1045"/>
          <p:cNvSpPr/>
          <p:nvPr/>
        </p:nvSpPr>
        <p:spPr>
          <a:xfrm>
            <a:off x="1931253" y="5771127"/>
            <a:ext cx="6679347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InYellowRegion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</a:t>
            </a:r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InYellowRegion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grpSp>
        <p:nvGrpSpPr>
          <p:cNvPr id="1047" name="Group 1046"/>
          <p:cNvGrpSpPr/>
          <p:nvPr/>
        </p:nvGrpSpPr>
        <p:grpSpPr>
          <a:xfrm>
            <a:off x="6057290" y="870884"/>
            <a:ext cx="5979827" cy="1196169"/>
            <a:chOff x="6053933" y="1859637"/>
            <a:chExt cx="5979827" cy="1196169"/>
          </a:xfrm>
        </p:grpSpPr>
        <p:sp>
          <p:nvSpPr>
            <p:cNvPr id="1048" name="Oval 1047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9" name="Oval 104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0" name="Oval 1049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1" name="Oval 1050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2" name="Oval 1051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3" name="Oval 1052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4" name="Oval 1053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5" name="Oval 1054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6" name="Oval 1055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7" name="Oval 1056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8" name="Oval 1057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9" name="Oval 1058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0" name="Oval 1059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1" name="Oval 1060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2" name="Oval 1061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3" name="Oval 1062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4" name="Oval 1063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5" name="Oval 1064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6" name="Oval 1065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7" name="Oval 1066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8" name="Oval 1067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9" name="Oval 1068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0" name="Oval 1069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1" name="Oval 1070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2" name="Oval 1071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3" name="Oval 1072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4" name="Oval 1073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5" name="Oval 1074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6" name="Oval 1075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7" name="Oval 1076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8" name="Oval 1077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9" name="Oval 1078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0" name="Oval 1079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1" name="Oval 1080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2" name="Oval 1081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3" name="Oval 108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4" name="Oval 1083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5" name="Oval 1084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6" name="Oval 108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7" name="Oval 108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8" name="Oval 1087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9" name="Oval 1088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0" name="Oval 1089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1" name="Oval 1090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2" name="Oval 1091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3" name="Oval 1092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4" name="Oval 1093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5" name="Oval 1094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6" name="Oval 1095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7" name="Oval 1096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8" name="Oval 1097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9" name="Oval 1098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0" name="Oval 1099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1" name="Oval 1100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2" name="Oval 1101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3" name="Oval 1102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4" name="Oval 1103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5" name="Oval 1104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6" name="Oval 1105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7" name="Oval 1106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8" name="Oval 1107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9" name="Oval 1108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0" name="Oval 1109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1" name="Oval 1110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2" name="Oval 1111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3" name="Oval 1112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4" name="Oval 1113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5" name="Oval 1114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6" name="Oval 1115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7" name="Oval 1116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8" name="Oval 1117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9" name="Oval 1118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0" name="Oval 1119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1" name="Oval 1120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2" name="Oval 1121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3" name="Oval 1122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4" name="Oval 1123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5" name="Oval 1124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6" name="Oval 1125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7" name="Oval 1126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8" name="Oval 1127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9" name="Oval 1128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0" name="Oval 1129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1" name="Oval 1130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2" name="Oval 1131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3" name="Oval 1132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4" name="Oval 1133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5" name="Oval 1134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6" name="Oval 1135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7" name="Oval 1136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8" name="Oval 1137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9" name="Oval 1138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0" name="Oval 1139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1" name="Oval 1140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2" name="Oval 1141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3" name="Oval 1142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4" name="Oval 1143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5" name="Oval 1144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6" name="Oval 1145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7" name="Oval 1146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8" name="Oval 1147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9" name="Oval 1148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0" name="Oval 1149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1" name="Oval 1150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2" name="Oval 1151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3" name="Oval 1152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4" name="Oval 1153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5" name="Oval 1154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6" name="Oval 1155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7" name="Oval 1156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8" name="Oval 1157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9" name="Oval 1158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0" name="Oval 1159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1" name="Oval 1160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2" name="Oval 1161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3" name="Oval 1162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4" name="Oval 1163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5" name="Oval 1164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6" name="Oval 1165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7" name="Oval 1166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8" name="Oval 1167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9" name="Oval 1168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0" name="Oval 1169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1" name="Oval 1170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2" name="Oval 1171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3" name="Oval 1172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4" name="Oval 1173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5" name="Oval 1174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6" name="Oval 1175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7" name="Oval 1176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8" name="Oval 1177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9" name="Oval 1178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0" name="Oval 1179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1" name="Oval 1180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2" name="Oval 1181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3" name="Oval 1182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4" name="Oval 1183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5" name="Oval 1184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6" name="Oval 1185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7" name="Oval 1186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8" name="Oval 1187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9" name="Oval 1188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0" name="Oval 1189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1" name="Oval 1190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2" name="Oval 1191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3" name="Oval 1192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4" name="Oval 1193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5" name="Oval 1194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6" name="Oval 1195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7" name="Oval 1196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8" name="Oval 1197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9" name="Oval 1198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0" name="Oval 1199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1" name="Oval 1200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2" name="Oval 1201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3" name="Oval 1202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4" name="Oval 1203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5" name="Oval 1204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6" name="Oval 1205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7" name="Oval 1206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8" name="Oval 1207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9" name="Oval 1208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0" name="Oval 1209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1" name="Oval 1210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2" name="Oval 1211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3" name="Oval 1212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4" name="Oval 1213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5" name="Oval 1214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6" name="Oval 1215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7" name="Oval 1216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8" name="Oval 1217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9" name="Oval 1218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0" name="Oval 1219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1" name="Oval 1220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2" name="Oval 1221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3" name="Oval 1222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4" name="Oval 1223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5" name="Oval 1224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6" name="Oval 1225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7" name="Oval 1226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8" name="Oval 1227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9" name="Oval 1228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0" name="Oval 1229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1" name="Oval 1230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2" name="Oval 1231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3" name="Oval 1232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4" name="Oval 1233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5" name="Oval 1234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6" name="Oval 1235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7" name="Oval 1236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8" name="Oval 1237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9" name="Oval 1238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0" name="Oval 1239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1" name="Oval 1240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2" name="Oval 1241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3" name="Oval 1242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4" name="Oval 1243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5" name="Oval 1244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6" name="Oval 1245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7" name="Oval 1246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8" name="Oval 1247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9" name="Oval 1248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0" name="Oval 1249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1" name="Oval 1250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2" name="Oval 1251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3" name="Oval 1252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4" name="Oval 1253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5" name="Oval 1254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6" name="Oval 1255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7" name="Oval 1256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8" name="Oval 1257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9" name="Oval 1258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0" name="Oval 1259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1" name="Oval 1260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2" name="Oval 1261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3" name="Oval 1262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4" name="Oval 1263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5" name="Oval 1264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6" name="Oval 1265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7" name="Oval 1266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8" name="Oval 1267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9" name="Oval 1268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0" name="Oval 1269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1" name="Oval 1270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2" name="Oval 1271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3" name="Oval 1272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4" name="Oval 1273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5" name="Oval 1274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6" name="Oval 1275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7" name="Oval 1276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8" name="Oval 1277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79" name="Group 1278"/>
          <p:cNvGrpSpPr/>
          <p:nvPr/>
        </p:nvGrpSpPr>
        <p:grpSpPr>
          <a:xfrm>
            <a:off x="6056207" y="-388127"/>
            <a:ext cx="5979827" cy="1196169"/>
            <a:chOff x="6053933" y="1859637"/>
            <a:chExt cx="5979827" cy="1196169"/>
          </a:xfrm>
        </p:grpSpPr>
        <p:sp>
          <p:nvSpPr>
            <p:cNvPr id="1280" name="Oval 1279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1" name="Oval 1280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2" name="Oval 1281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3" name="Oval 128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4" name="Oval 128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5" name="Oval 1284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6" name="Oval 1285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7" name="Oval 128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8" name="Oval 128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9" name="Oval 1288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0" name="Oval 1289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1" name="Oval 1290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2" name="Oval 1291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3" name="Oval 1292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4" name="Oval 1293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5" name="Oval 1294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6" name="Oval 1295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7" name="Oval 1296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8" name="Oval 1297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9" name="Oval 1298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0" name="Oval 1299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1" name="Oval 1300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2" name="Oval 1301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3" name="Oval 1302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4" name="Oval 1303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5" name="Oval 1304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6" name="Oval 1305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7" name="Oval 1306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8" name="Oval 1307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9" name="Oval 1308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0" name="Oval 1309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1" name="Oval 1310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2" name="Oval 1311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3" name="Oval 1312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4" name="Oval 1313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5" name="Oval 1314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6" name="Oval 131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7" name="Oval 1316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8" name="Oval 1317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9" name="Oval 1318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0" name="Oval 1319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1" name="Oval 1320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2" name="Oval 1321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3" name="Oval 1322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4" name="Oval 1323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5" name="Oval 1324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6" name="Oval 1325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7" name="Oval 1326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8" name="Oval 1327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9" name="Oval 1328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0" name="Oval 1329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1" name="Oval 1330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2" name="Oval 1331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3" name="Oval 1332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4" name="Oval 1333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5" name="Oval 1334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6" name="Oval 1335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7" name="Oval 1336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8" name="Oval 1337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9" name="Oval 1338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0" name="Oval 1339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1" name="Oval 1340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2" name="Oval 1341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3" name="Oval 1342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4" name="Oval 1343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5" name="Oval 1344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6" name="Oval 1345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7" name="Oval 1346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8" name="Oval 1347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9" name="Oval 1348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0" name="Oval 1349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1" name="Oval 1350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2" name="Oval 1351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3" name="Oval 1352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4" name="Oval 1353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5" name="Oval 1354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6" name="Oval 1355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7" name="Oval 1356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8" name="Oval 1357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9" name="Oval 1358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0" name="Oval 1359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1" name="Oval 1360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2" name="Oval 1361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3" name="Oval 1362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4" name="Oval 1363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5" name="Oval 1364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6" name="Oval 1365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7" name="Oval 1366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8" name="Oval 1367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9" name="Oval 1368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0" name="Oval 1369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1" name="Oval 1370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2" name="Oval 1371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3" name="Oval 1372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4" name="Oval 1373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5" name="Oval 1374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6" name="Oval 1375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7" name="Oval 1376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8" name="Oval 1377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9" name="Oval 1378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0" name="Oval 1379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1" name="Oval 1380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2" name="Oval 1381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3" name="Oval 1382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4" name="Oval 1383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5" name="Oval 1384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6" name="Oval 1385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7" name="Oval 1386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8" name="Oval 1387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9" name="Oval 1388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0" name="Oval 1389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1" name="Oval 1390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2" name="Oval 1391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3" name="Oval 1392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4" name="Oval 1393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5" name="Oval 1394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6" name="Oval 1395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7" name="Oval 1396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8" name="Oval 1397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9" name="Oval 1398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0" name="Oval 1399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1" name="Oval 1400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2" name="Oval 1401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3" name="Oval 1402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4" name="Oval 1403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5" name="Oval 1404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6" name="Oval 1405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7" name="Oval 1406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8" name="Oval 1407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9" name="Oval 1408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0" name="Oval 1409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1" name="Oval 1410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2" name="Oval 1411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3" name="Oval 1412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4" name="Oval 1413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5" name="Oval 1414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6" name="Oval 1415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7" name="Oval 1416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8" name="Oval 1417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9" name="Oval 1418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0" name="Oval 1419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1" name="Oval 1420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2" name="Oval 1421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3" name="Oval 1422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4" name="Oval 1423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5" name="Oval 1424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6" name="Oval 1425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7" name="Oval 1426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8" name="Oval 1427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9" name="Oval 1428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0" name="Oval 1429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1" name="Oval 1430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2" name="Oval 1431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3" name="Oval 1432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4" name="Oval 1433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5" name="Oval 1434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6" name="Oval 1435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7" name="Oval 1436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8" name="Oval 1437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9" name="Oval 1438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0" name="Oval 1439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1" name="Oval 1440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2" name="Oval 1441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3" name="Oval 1442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4" name="Oval 1443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5" name="Oval 1444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6" name="Oval 1445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7" name="Oval 1446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8" name="Oval 1447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9" name="Oval 1448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0" name="Oval 1449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1" name="Oval 1450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2" name="Oval 1451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3" name="Oval 1452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4" name="Oval 1453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5" name="Oval 1454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6" name="Oval 1455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7" name="Oval 1456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8" name="Oval 1457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9" name="Oval 1458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0" name="Oval 1459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1" name="Oval 1460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2" name="Oval 1461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3" name="Oval 1462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4" name="Oval 1463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5" name="Oval 1464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6" name="Oval 1465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7" name="Oval 1466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8" name="Oval 1467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9" name="Oval 1468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0" name="Oval 1469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1" name="Oval 1470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2" name="Oval 1471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3" name="Oval 1472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4" name="Oval 1473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5" name="Oval 1474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6" name="Oval 1475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7" name="Oval 1476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8" name="Oval 1477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9" name="Oval 1478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0" name="Oval 1479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1" name="Oval 1480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2" name="Oval 1481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3" name="Oval 1482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4" name="Oval 1483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5" name="Oval 1484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6" name="Oval 1485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7" name="Oval 1486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8" name="Oval 1487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9" name="Oval 1488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0" name="Oval 1489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1" name="Oval 1490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2" name="Oval 1491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3" name="Oval 1492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4" name="Oval 1493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5" name="Oval 1494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6" name="Oval 1495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7" name="Oval 1496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8" name="Oval 1497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9" name="Oval 1498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0" name="Oval 1499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1" name="Oval 1500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2" name="Oval 1501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3" name="Oval 1502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4" name="Oval 1503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5" name="Oval 1504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6" name="Oval 1505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7" name="Oval 1506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8" name="Oval 1507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9" name="Oval 1508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0" name="Oval 1509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11" name="Group 1510"/>
          <p:cNvGrpSpPr/>
          <p:nvPr/>
        </p:nvGrpSpPr>
        <p:grpSpPr>
          <a:xfrm>
            <a:off x="12090957" y="878204"/>
            <a:ext cx="104150" cy="1184244"/>
            <a:chOff x="12112490" y="2341699"/>
            <a:chExt cx="104150" cy="1184244"/>
          </a:xfrm>
        </p:grpSpPr>
        <p:sp>
          <p:nvSpPr>
            <p:cNvPr id="1512" name="Oval 1511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3" name="Oval 1512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4" name="Oval 1513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5" name="Oval 1514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6" name="Oval 1515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7" name="Oval 1516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8" name="Oval 1517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19" name="Group 1518"/>
          <p:cNvGrpSpPr/>
          <p:nvPr/>
        </p:nvGrpSpPr>
        <p:grpSpPr>
          <a:xfrm>
            <a:off x="12090957" y="-377390"/>
            <a:ext cx="104150" cy="1184244"/>
            <a:chOff x="12112490" y="2341699"/>
            <a:chExt cx="104150" cy="1184244"/>
          </a:xfrm>
        </p:grpSpPr>
        <p:sp>
          <p:nvSpPr>
            <p:cNvPr id="1520" name="Oval 151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1" name="Oval 152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2" name="Oval 152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3" name="Oval 152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4" name="Oval 152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5" name="Oval 1524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6" name="Oval 1525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1149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nip Single Corner Rectangle 1043"/>
          <p:cNvSpPr/>
          <p:nvPr/>
        </p:nvSpPr>
        <p:spPr>
          <a:xfrm rot="10800000">
            <a:off x="1323465" y="-9737219"/>
            <a:ext cx="25027095" cy="18288000"/>
          </a:xfrm>
          <a:prstGeom prst="snip1Rect">
            <a:avLst>
              <a:gd name="adj" fmla="val 50000"/>
            </a:avLst>
          </a:prstGeom>
          <a:solidFill>
            <a:srgbClr val="FFFF00">
              <a:alpha val="5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 dirty="0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4232" y="4384799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48" name="Straight Connector 47"/>
          <p:cNvCxnSpPr/>
          <p:nvPr/>
        </p:nvCxnSpPr>
        <p:spPr>
          <a:xfrm>
            <a:off x="6071793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6068047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069143" y="548002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7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4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6188777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2" y="40084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6068545" y="364256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4" y="345246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4" y="328100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" name="Group 10"/>
          <p:cNvGrpSpPr/>
          <p:nvPr/>
        </p:nvGrpSpPr>
        <p:grpSpPr>
          <a:xfrm>
            <a:off x="6053933" y="3416359"/>
            <a:ext cx="5979817" cy="1577008"/>
            <a:chOff x="6053933" y="3127914"/>
            <a:chExt cx="5979817" cy="1577008"/>
          </a:xfrm>
        </p:grpSpPr>
        <p:sp>
          <p:nvSpPr>
            <p:cNvPr id="289" name="Oval 288"/>
            <p:cNvSpPr/>
            <p:nvPr/>
          </p:nvSpPr>
          <p:spPr>
            <a:xfrm>
              <a:off x="8069382" y="45993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8253081" y="4602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624744" y="45940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8437789" y="45933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9175123" y="46007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9358822" y="46043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9730485" y="45954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9543531" y="4594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14914" y="38611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788273" y="38612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969722" y="40497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969400" y="38610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232446" y="3861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415623" y="4049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00360" y="4049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788273" y="42386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791515" y="405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6969400" y="423830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601318" y="42380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789696" y="44148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6969427" y="45978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153126" y="46014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7153250" y="44144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152972" y="4239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7153126" y="40504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7152972" y="3861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7335585" y="40482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597750" y="38589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967710" y="44106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7523346" y="38591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7704473" y="38587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336391" y="38584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7888045" y="38597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526537" y="4238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707664" y="42380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7339582" y="42377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7891237" y="42390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7526537" y="4417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7707664" y="4416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7339582" y="4416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7891237" y="44178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7524789" y="45924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7705916" y="45920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7337835" y="4591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889489" y="4593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7523346" y="40478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7704473" y="4047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7888045" y="40485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8069677" y="4051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8069355" y="3862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8069355" y="42398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8253205" y="4415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8252927" y="42408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8253081" y="40519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8252927" y="38633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8435540" y="40497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8067665" y="44122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8623300" y="3860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8804427" y="38602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36346" y="386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8988000" y="38613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8626492" y="42399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8807619" y="42395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8439537" y="42392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8991191" y="42406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8626492" y="44187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8807619" y="44183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8439537" y="44180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8991191" y="4419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8805871" y="4593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8989443" y="4594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8623300" y="40494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8804427" y="4049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8988000" y="40500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9175418" y="40527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9175096" y="38639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9175096" y="424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9358946" y="4417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9358668" y="42422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9358822" y="40533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9358668" y="38647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9541281" y="4051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9173406" y="44135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9729042" y="38620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9910169" y="38616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9542087" y="38613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10093741" y="38627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9732233" y="42413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9913360" y="42409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9545279" y="42406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0096933" y="42420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9732233" y="44201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9913360" y="4419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9545279" y="4419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10096933" y="44208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9911612" y="45950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10095185" y="45960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9729042" y="40508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9910169" y="4050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10093741" y="40514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10278938" y="45938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10275014" y="441526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10278508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10464384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10652297" y="45938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10833424" y="45936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10833425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10833424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10274947" y="40521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10463675" y="42370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10655539" y="44184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11016997" y="4594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10461775" y="45916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10829967" y="38631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10460605" y="38632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10648518" y="40520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10651760" y="3863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10829645" y="40516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10461563" y="4051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11013217" y="40526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11013371" y="38637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11391628" y="42398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11568819" y="4411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11572755" y="42396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0" name="Oval 619"/>
            <p:cNvSpPr/>
            <p:nvPr/>
          </p:nvSpPr>
          <p:spPr>
            <a:xfrm>
              <a:off x="11199457" y="44114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11387370" y="45917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11390612" y="44115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>
              <a:off x="11568497" y="4591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11200415" y="45911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11752069" y="45924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11752223" y="44120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11756328" y="42404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11201106" y="4237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11567400" y="38639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11198038" y="38640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11385951" y="40528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4" name="Oval 633"/>
            <p:cNvSpPr/>
            <p:nvPr/>
          </p:nvSpPr>
          <p:spPr>
            <a:xfrm>
              <a:off x="11389193" y="38641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5" name="Oval 634"/>
            <p:cNvSpPr/>
            <p:nvPr/>
          </p:nvSpPr>
          <p:spPr>
            <a:xfrm>
              <a:off x="11567078" y="40524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11198996" y="40521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7" name="Oval 636"/>
            <p:cNvSpPr/>
            <p:nvPr/>
          </p:nvSpPr>
          <p:spPr>
            <a:xfrm>
              <a:off x="11750651" y="4053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8" name="Oval 637"/>
            <p:cNvSpPr/>
            <p:nvPr/>
          </p:nvSpPr>
          <p:spPr>
            <a:xfrm>
              <a:off x="11750805" y="38646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1" name="Oval 640"/>
            <p:cNvSpPr/>
            <p:nvPr/>
          </p:nvSpPr>
          <p:spPr>
            <a:xfrm>
              <a:off x="11012961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2" name="Oval 641"/>
            <p:cNvSpPr/>
            <p:nvPr/>
          </p:nvSpPr>
          <p:spPr>
            <a:xfrm>
              <a:off x="11012961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3" name="Oval 642"/>
            <p:cNvSpPr/>
            <p:nvPr/>
          </p:nvSpPr>
          <p:spPr>
            <a:xfrm>
              <a:off x="10652900" y="42397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4" name="Oval 643"/>
            <p:cNvSpPr/>
            <p:nvPr/>
          </p:nvSpPr>
          <p:spPr>
            <a:xfrm>
              <a:off x="10282199" y="38605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>
              <a:off x="11933379" y="45952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>
              <a:off x="11933379" y="44169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1933379" y="424251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9" name="Oval 658"/>
            <p:cNvSpPr/>
            <p:nvPr/>
          </p:nvSpPr>
          <p:spPr>
            <a:xfrm>
              <a:off x="11929921" y="38646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1" name="Oval 660"/>
            <p:cNvSpPr/>
            <p:nvPr/>
          </p:nvSpPr>
          <p:spPr>
            <a:xfrm>
              <a:off x="11929599" y="4053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053934" y="36858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053934" y="3503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235223" y="36856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410990" y="3682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414484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60036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96940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969400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053934" y="3317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053933" y="3128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232050" y="31314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10922" y="33194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99651" y="35044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791515" y="3685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232049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232049" y="3321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6965942" y="31304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596580" y="31305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784493" y="33193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6787735" y="3130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65620" y="33189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6597539" y="33187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7149193" y="33200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7149347" y="31311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7527604" y="35071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7704795" y="36787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7708731" y="35070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7335433" y="3678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526588" y="3678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7888199" y="367939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892303" y="35078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7337081" y="35049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7703376" y="313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7334014" y="31314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7521927" y="33202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7525169" y="31315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7703054" y="3319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334972" y="33195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7886626" y="33208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886780" y="3131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148937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148936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6788876" y="35071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418175" y="3127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8069355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8069354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8065897" y="31320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8065575" y="33205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8249148" y="33215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249302" y="31326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8627558" y="35087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8804749" y="36802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8808686" y="35085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35387" y="36803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8626542" y="3680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8988154" y="3680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8992258" y="3509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8437036" y="3506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8803331" y="3132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8433968" y="3132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8621881" y="3321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625124" y="3133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8803009" y="3321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8434927" y="3321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986581" y="3322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986735" y="3133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8248892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8248891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9175097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9175096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9171639" y="31334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9171317" y="33219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9354889" y="3322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9355043" y="313407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9733300" y="35101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9910491" y="36816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9914427" y="3509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9541129" y="36817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9732284" y="36818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10093895" y="36823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>
              <a:off x="10098000" y="35107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9542778" y="3507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9909072" y="31342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9539710" y="31343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9727623" y="3323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9730865" y="31344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9908750" y="3322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9540668" y="332249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0092323" y="33238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0092477" y="31349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9354633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9354633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10648518" y="36873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10829645" y="36871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11013217" y="36879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10457995" y="36850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11385951" y="368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11567078" y="3687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9" name="Oval 638"/>
            <p:cNvSpPr/>
            <p:nvPr/>
          </p:nvSpPr>
          <p:spPr>
            <a:xfrm>
              <a:off x="11750651" y="3688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0" name="Oval 639"/>
            <p:cNvSpPr/>
            <p:nvPr/>
          </p:nvSpPr>
          <p:spPr>
            <a:xfrm>
              <a:off x="11195429" y="36859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5" name="Oval 644"/>
            <p:cNvSpPr/>
            <p:nvPr/>
          </p:nvSpPr>
          <p:spPr>
            <a:xfrm>
              <a:off x="10283741" y="3687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6" name="Oval 645"/>
            <p:cNvSpPr/>
            <p:nvPr/>
          </p:nvSpPr>
          <p:spPr>
            <a:xfrm>
              <a:off x="10648518" y="35141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7" name="Oval 646"/>
            <p:cNvSpPr/>
            <p:nvPr/>
          </p:nvSpPr>
          <p:spPr>
            <a:xfrm>
              <a:off x="10829645" y="35139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8" name="Oval 647"/>
            <p:cNvSpPr/>
            <p:nvPr/>
          </p:nvSpPr>
          <p:spPr>
            <a:xfrm>
              <a:off x="11013217" y="3514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9" name="Oval 648"/>
            <p:cNvSpPr/>
            <p:nvPr/>
          </p:nvSpPr>
          <p:spPr>
            <a:xfrm>
              <a:off x="10457995" y="3511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11385951" y="3514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1" name="Oval 650"/>
            <p:cNvSpPr/>
            <p:nvPr/>
          </p:nvSpPr>
          <p:spPr>
            <a:xfrm>
              <a:off x="11567078" y="3514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2" name="Oval 651"/>
            <p:cNvSpPr/>
            <p:nvPr/>
          </p:nvSpPr>
          <p:spPr>
            <a:xfrm>
              <a:off x="11750651" y="35155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>
              <a:off x="11195429" y="35127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>
              <a:off x="10283741" y="35144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0" name="Oval 659"/>
            <p:cNvSpPr/>
            <p:nvPr/>
          </p:nvSpPr>
          <p:spPr>
            <a:xfrm>
              <a:off x="11929600" y="36887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7" name="Oval 666"/>
            <p:cNvSpPr/>
            <p:nvPr/>
          </p:nvSpPr>
          <p:spPr>
            <a:xfrm>
              <a:off x="11929600" y="35154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9" name="Oval 668"/>
            <p:cNvSpPr/>
            <p:nvPr/>
          </p:nvSpPr>
          <p:spPr>
            <a:xfrm>
              <a:off x="10283961" y="33285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1" name="Oval 670"/>
            <p:cNvSpPr/>
            <p:nvPr/>
          </p:nvSpPr>
          <p:spPr>
            <a:xfrm>
              <a:off x="10838981" y="31395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3" name="Oval 672"/>
            <p:cNvSpPr/>
            <p:nvPr/>
          </p:nvSpPr>
          <p:spPr>
            <a:xfrm>
              <a:off x="10469619" y="3139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4" name="Oval 673"/>
            <p:cNvSpPr/>
            <p:nvPr/>
          </p:nvSpPr>
          <p:spPr>
            <a:xfrm>
              <a:off x="10657532" y="33284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10660774" y="31397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10838659" y="3328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10470577" y="3327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8" name="Oval 677"/>
            <p:cNvSpPr/>
            <p:nvPr/>
          </p:nvSpPr>
          <p:spPr>
            <a:xfrm>
              <a:off x="11022231" y="33291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11022385" y="31401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10291213" y="31369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11200919" y="33273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11755939" y="31383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11386577" y="31384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11574490" y="33272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6" name="Oval 695"/>
            <p:cNvSpPr/>
            <p:nvPr/>
          </p:nvSpPr>
          <p:spPr>
            <a:xfrm>
              <a:off x="11577732" y="31385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7" name="Oval 696"/>
            <p:cNvSpPr/>
            <p:nvPr/>
          </p:nvSpPr>
          <p:spPr>
            <a:xfrm>
              <a:off x="11755617" y="3326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8" name="Oval 697"/>
            <p:cNvSpPr/>
            <p:nvPr/>
          </p:nvSpPr>
          <p:spPr>
            <a:xfrm>
              <a:off x="11387535" y="33265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9" name="Oval 698"/>
            <p:cNvSpPr/>
            <p:nvPr/>
          </p:nvSpPr>
          <p:spPr>
            <a:xfrm>
              <a:off x="11939190" y="33279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0" name="Oval 699"/>
            <p:cNvSpPr/>
            <p:nvPr/>
          </p:nvSpPr>
          <p:spPr>
            <a:xfrm>
              <a:off x="11939344" y="31390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3" name="Oval 702"/>
            <p:cNvSpPr/>
            <p:nvPr/>
          </p:nvSpPr>
          <p:spPr>
            <a:xfrm>
              <a:off x="11208172" y="3135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39132" y="5808769"/>
            <a:ext cx="1208654" cy="1552119"/>
            <a:chOff x="12354423" y="5507261"/>
            <a:chExt cx="1208654" cy="1552119"/>
          </a:xfrm>
        </p:grpSpPr>
        <p:sp>
          <p:nvSpPr>
            <p:cNvPr id="510" name="Oval 509"/>
            <p:cNvSpPr/>
            <p:nvPr/>
          </p:nvSpPr>
          <p:spPr>
            <a:xfrm>
              <a:off x="12354423" y="58607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1" name="Oval 510"/>
            <p:cNvSpPr/>
            <p:nvPr/>
          </p:nvSpPr>
          <p:spPr>
            <a:xfrm>
              <a:off x="12354577" y="568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>
              <a:off x="12358681" y="55087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4" name="Oval 533"/>
            <p:cNvSpPr/>
            <p:nvPr/>
          </p:nvSpPr>
          <p:spPr>
            <a:xfrm>
              <a:off x="12541519" y="58633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5" name="Oval 534"/>
            <p:cNvSpPr/>
            <p:nvPr/>
          </p:nvSpPr>
          <p:spPr>
            <a:xfrm>
              <a:off x="12541519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6" name="Oval 535"/>
            <p:cNvSpPr/>
            <p:nvPr/>
          </p:nvSpPr>
          <p:spPr>
            <a:xfrm>
              <a:off x="12541519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7" name="Oval 536"/>
            <p:cNvSpPr/>
            <p:nvPr/>
          </p:nvSpPr>
          <p:spPr>
            <a:xfrm>
              <a:off x="12725091" y="586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4" name="Oval 543"/>
            <p:cNvSpPr/>
            <p:nvPr/>
          </p:nvSpPr>
          <p:spPr>
            <a:xfrm>
              <a:off x="13099722" y="55095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5" name="Oval 544"/>
            <p:cNvSpPr/>
            <p:nvPr/>
          </p:nvSpPr>
          <p:spPr>
            <a:xfrm>
              <a:off x="13276913" y="56810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6" name="Oval 545"/>
            <p:cNvSpPr/>
            <p:nvPr/>
          </p:nvSpPr>
          <p:spPr>
            <a:xfrm>
              <a:off x="13280850" y="5509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7" name="Oval 546"/>
            <p:cNvSpPr/>
            <p:nvPr/>
          </p:nvSpPr>
          <p:spPr>
            <a:xfrm>
              <a:off x="12907551" y="5681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8" name="Oval 547"/>
            <p:cNvSpPr/>
            <p:nvPr/>
          </p:nvSpPr>
          <p:spPr>
            <a:xfrm>
              <a:off x="13095464" y="58614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9" name="Oval 548"/>
            <p:cNvSpPr/>
            <p:nvPr/>
          </p:nvSpPr>
          <p:spPr>
            <a:xfrm>
              <a:off x="13098706" y="56812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0" name="Oval 549"/>
            <p:cNvSpPr/>
            <p:nvPr/>
          </p:nvSpPr>
          <p:spPr>
            <a:xfrm>
              <a:off x="13276591" y="58610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1" name="Oval 550"/>
            <p:cNvSpPr/>
            <p:nvPr/>
          </p:nvSpPr>
          <p:spPr>
            <a:xfrm>
              <a:off x="12908510" y="58607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2" name="Oval 551"/>
            <p:cNvSpPr/>
            <p:nvPr/>
          </p:nvSpPr>
          <p:spPr>
            <a:xfrm>
              <a:off x="13460164" y="5862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3" name="Oval 552"/>
            <p:cNvSpPr/>
            <p:nvPr/>
          </p:nvSpPr>
          <p:spPr>
            <a:xfrm>
              <a:off x="13460318" y="56817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4" name="Oval 553"/>
            <p:cNvSpPr/>
            <p:nvPr/>
          </p:nvSpPr>
          <p:spPr>
            <a:xfrm>
              <a:off x="13464422" y="55101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5" name="Oval 554"/>
            <p:cNvSpPr/>
            <p:nvPr/>
          </p:nvSpPr>
          <p:spPr>
            <a:xfrm>
              <a:off x="12909200" y="55072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8" name="Oval 567"/>
            <p:cNvSpPr/>
            <p:nvPr/>
          </p:nvSpPr>
          <p:spPr>
            <a:xfrm>
              <a:off x="12721056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9" name="Oval 568"/>
            <p:cNvSpPr/>
            <p:nvPr/>
          </p:nvSpPr>
          <p:spPr>
            <a:xfrm>
              <a:off x="12721055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1" name="Oval 750"/>
            <p:cNvSpPr/>
            <p:nvPr/>
          </p:nvSpPr>
          <p:spPr>
            <a:xfrm>
              <a:off x="12364458" y="69552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2" name="Oval 751"/>
            <p:cNvSpPr/>
            <p:nvPr/>
          </p:nvSpPr>
          <p:spPr>
            <a:xfrm>
              <a:off x="12364612" y="67748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3" name="Oval 752"/>
            <p:cNvSpPr/>
            <p:nvPr/>
          </p:nvSpPr>
          <p:spPr>
            <a:xfrm>
              <a:off x="12368716" y="6603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3" name="Oval 762"/>
            <p:cNvSpPr/>
            <p:nvPr/>
          </p:nvSpPr>
          <p:spPr>
            <a:xfrm>
              <a:off x="12363039" y="6416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4" name="Oval 763"/>
            <p:cNvSpPr/>
            <p:nvPr/>
          </p:nvSpPr>
          <p:spPr>
            <a:xfrm>
              <a:off x="12363193" y="62273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5" name="Oval 764"/>
            <p:cNvSpPr/>
            <p:nvPr/>
          </p:nvSpPr>
          <p:spPr>
            <a:xfrm>
              <a:off x="12363039" y="60515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3" name="Oval 772"/>
            <p:cNvSpPr/>
            <p:nvPr/>
          </p:nvSpPr>
          <p:spPr>
            <a:xfrm>
              <a:off x="12545768" y="69580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4" name="Oval 773"/>
            <p:cNvSpPr/>
            <p:nvPr/>
          </p:nvSpPr>
          <p:spPr>
            <a:xfrm>
              <a:off x="12545768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5" name="Oval 774"/>
            <p:cNvSpPr/>
            <p:nvPr/>
          </p:nvSpPr>
          <p:spPr>
            <a:xfrm>
              <a:off x="12545768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6" name="Oval 775"/>
            <p:cNvSpPr/>
            <p:nvPr/>
          </p:nvSpPr>
          <p:spPr>
            <a:xfrm>
              <a:off x="12729340" y="6958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7" name="Oval 776"/>
            <p:cNvSpPr/>
            <p:nvPr/>
          </p:nvSpPr>
          <p:spPr>
            <a:xfrm>
              <a:off x="12542310" y="62274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8" name="Oval 777"/>
            <p:cNvSpPr/>
            <p:nvPr/>
          </p:nvSpPr>
          <p:spPr>
            <a:xfrm>
              <a:off x="12541988" y="6051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9" name="Oval 778"/>
            <p:cNvSpPr/>
            <p:nvPr/>
          </p:nvSpPr>
          <p:spPr>
            <a:xfrm>
              <a:off x="12541988" y="6415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0" name="Oval 779"/>
            <p:cNvSpPr/>
            <p:nvPr/>
          </p:nvSpPr>
          <p:spPr>
            <a:xfrm>
              <a:off x="12725561" y="6417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1" name="Oval 780"/>
            <p:cNvSpPr/>
            <p:nvPr/>
          </p:nvSpPr>
          <p:spPr>
            <a:xfrm>
              <a:off x="12725715" y="6228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2" name="Oval 781"/>
            <p:cNvSpPr/>
            <p:nvPr/>
          </p:nvSpPr>
          <p:spPr>
            <a:xfrm>
              <a:off x="12725561" y="60522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3" name="Oval 782"/>
            <p:cNvSpPr/>
            <p:nvPr/>
          </p:nvSpPr>
          <p:spPr>
            <a:xfrm>
              <a:off x="13103971" y="66041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4" name="Oval 783"/>
            <p:cNvSpPr/>
            <p:nvPr/>
          </p:nvSpPr>
          <p:spPr>
            <a:xfrm>
              <a:off x="13281162" y="67756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5" name="Oval 784"/>
            <p:cNvSpPr/>
            <p:nvPr/>
          </p:nvSpPr>
          <p:spPr>
            <a:xfrm>
              <a:off x="13285099" y="6603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6" name="Oval 785"/>
            <p:cNvSpPr/>
            <p:nvPr/>
          </p:nvSpPr>
          <p:spPr>
            <a:xfrm>
              <a:off x="12911800" y="67757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7" name="Oval 786"/>
            <p:cNvSpPr/>
            <p:nvPr/>
          </p:nvSpPr>
          <p:spPr>
            <a:xfrm>
              <a:off x="13099713" y="69560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8" name="Oval 787"/>
            <p:cNvSpPr/>
            <p:nvPr/>
          </p:nvSpPr>
          <p:spPr>
            <a:xfrm>
              <a:off x="13102955" y="67759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9" name="Oval 788"/>
            <p:cNvSpPr/>
            <p:nvPr/>
          </p:nvSpPr>
          <p:spPr>
            <a:xfrm>
              <a:off x="13280840" y="6955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0" name="Oval 789"/>
            <p:cNvSpPr/>
            <p:nvPr/>
          </p:nvSpPr>
          <p:spPr>
            <a:xfrm>
              <a:off x="12912759" y="6955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1" name="Oval 790"/>
            <p:cNvSpPr/>
            <p:nvPr/>
          </p:nvSpPr>
          <p:spPr>
            <a:xfrm>
              <a:off x="13464413" y="69567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2" name="Oval 791"/>
            <p:cNvSpPr/>
            <p:nvPr/>
          </p:nvSpPr>
          <p:spPr>
            <a:xfrm>
              <a:off x="13464567" y="6776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3" name="Oval 792"/>
            <p:cNvSpPr/>
            <p:nvPr/>
          </p:nvSpPr>
          <p:spPr>
            <a:xfrm>
              <a:off x="13468671" y="66047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4" name="Oval 793"/>
            <p:cNvSpPr/>
            <p:nvPr/>
          </p:nvSpPr>
          <p:spPr>
            <a:xfrm>
              <a:off x="12913449" y="66019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5" name="Oval 794"/>
            <p:cNvSpPr/>
            <p:nvPr/>
          </p:nvSpPr>
          <p:spPr>
            <a:xfrm>
              <a:off x="13098294" y="60524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6" name="Oval 795"/>
            <p:cNvSpPr/>
            <p:nvPr/>
          </p:nvSpPr>
          <p:spPr>
            <a:xfrm>
              <a:off x="13279744" y="6228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7" name="Oval 796"/>
            <p:cNvSpPr/>
            <p:nvPr/>
          </p:nvSpPr>
          <p:spPr>
            <a:xfrm>
              <a:off x="13279421" y="605230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8" name="Oval 797"/>
            <p:cNvSpPr/>
            <p:nvPr/>
          </p:nvSpPr>
          <p:spPr>
            <a:xfrm>
              <a:off x="12910381" y="6228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9" name="Oval 798"/>
            <p:cNvSpPr/>
            <p:nvPr/>
          </p:nvSpPr>
          <p:spPr>
            <a:xfrm>
              <a:off x="13098294" y="6417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0" name="Oval 799"/>
            <p:cNvSpPr/>
            <p:nvPr/>
          </p:nvSpPr>
          <p:spPr>
            <a:xfrm>
              <a:off x="13101536" y="62284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1" name="Oval 800"/>
            <p:cNvSpPr/>
            <p:nvPr/>
          </p:nvSpPr>
          <p:spPr>
            <a:xfrm>
              <a:off x="13279421" y="64167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2" name="Oval 801"/>
            <p:cNvSpPr/>
            <p:nvPr/>
          </p:nvSpPr>
          <p:spPr>
            <a:xfrm>
              <a:off x="12911340" y="64165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3" name="Oval 802"/>
            <p:cNvSpPr/>
            <p:nvPr/>
          </p:nvSpPr>
          <p:spPr>
            <a:xfrm>
              <a:off x="13462994" y="6417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4" name="Oval 803"/>
            <p:cNvSpPr/>
            <p:nvPr/>
          </p:nvSpPr>
          <p:spPr>
            <a:xfrm>
              <a:off x="13463148" y="6228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5" name="Oval 804"/>
            <p:cNvSpPr/>
            <p:nvPr/>
          </p:nvSpPr>
          <p:spPr>
            <a:xfrm>
              <a:off x="13462994" y="6053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6" name="Oval 805"/>
            <p:cNvSpPr/>
            <p:nvPr/>
          </p:nvSpPr>
          <p:spPr>
            <a:xfrm>
              <a:off x="12907772" y="605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7" name="Oval 806"/>
            <p:cNvSpPr/>
            <p:nvPr/>
          </p:nvSpPr>
          <p:spPr>
            <a:xfrm>
              <a:off x="12725305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8" name="Oval 807"/>
            <p:cNvSpPr/>
            <p:nvPr/>
          </p:nvSpPr>
          <p:spPr>
            <a:xfrm>
              <a:off x="12725304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55733" y="5055538"/>
            <a:ext cx="4873573" cy="2281600"/>
            <a:chOff x="7155733" y="4767093"/>
            <a:chExt cx="4873573" cy="2281600"/>
          </a:xfrm>
        </p:grpSpPr>
        <p:sp>
          <p:nvSpPr>
            <p:cNvPr id="421" name="Oval 420"/>
            <p:cNvSpPr/>
            <p:nvPr/>
          </p:nvSpPr>
          <p:spPr>
            <a:xfrm>
              <a:off x="8077647" y="56850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2" name="Oval 421"/>
            <p:cNvSpPr/>
            <p:nvPr/>
          </p:nvSpPr>
          <p:spPr>
            <a:xfrm>
              <a:off x="8257337" y="58605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3" name="Oval 422"/>
            <p:cNvSpPr/>
            <p:nvPr/>
          </p:nvSpPr>
          <p:spPr>
            <a:xfrm>
              <a:off x="8253413" y="56819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8256907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5" name="Oval 424"/>
            <p:cNvSpPr/>
            <p:nvPr/>
          </p:nvSpPr>
          <p:spPr>
            <a:xfrm>
              <a:off x="8442783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6" name="Oval 425"/>
            <p:cNvSpPr/>
            <p:nvPr/>
          </p:nvSpPr>
          <p:spPr>
            <a:xfrm>
              <a:off x="8630696" y="58605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7" name="Oval 426"/>
            <p:cNvSpPr/>
            <p:nvPr/>
          </p:nvSpPr>
          <p:spPr>
            <a:xfrm>
              <a:off x="8811823" y="58604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8811824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9" name="Oval 428"/>
            <p:cNvSpPr/>
            <p:nvPr/>
          </p:nvSpPr>
          <p:spPr>
            <a:xfrm>
              <a:off x="881182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3" name="Oval 432"/>
            <p:cNvSpPr/>
            <p:nvPr/>
          </p:nvSpPr>
          <p:spPr>
            <a:xfrm>
              <a:off x="8442074" y="55038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4" name="Oval 433"/>
            <p:cNvSpPr/>
            <p:nvPr/>
          </p:nvSpPr>
          <p:spPr>
            <a:xfrm>
              <a:off x="8633938" y="5685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5" name="Oval 434"/>
            <p:cNvSpPr/>
            <p:nvPr/>
          </p:nvSpPr>
          <p:spPr>
            <a:xfrm>
              <a:off x="8995396" y="58612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8440174" y="58583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807447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9370027" y="55065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9547218" y="56780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3" name="Oval 452"/>
            <p:cNvSpPr/>
            <p:nvPr/>
          </p:nvSpPr>
          <p:spPr>
            <a:xfrm>
              <a:off x="9551154" y="55064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9177856" y="56782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9365769" y="58585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6" name="Oval 455"/>
            <p:cNvSpPr/>
            <p:nvPr/>
          </p:nvSpPr>
          <p:spPr>
            <a:xfrm>
              <a:off x="9369011" y="56783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7" name="Oval 456"/>
            <p:cNvSpPr/>
            <p:nvPr/>
          </p:nvSpPr>
          <p:spPr>
            <a:xfrm>
              <a:off x="9546896" y="58581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8" name="Oval 457"/>
            <p:cNvSpPr/>
            <p:nvPr/>
          </p:nvSpPr>
          <p:spPr>
            <a:xfrm>
              <a:off x="9178814" y="5857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9" name="Oval 458"/>
            <p:cNvSpPr/>
            <p:nvPr/>
          </p:nvSpPr>
          <p:spPr>
            <a:xfrm>
              <a:off x="9730468" y="5859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0" name="Oval 459"/>
            <p:cNvSpPr/>
            <p:nvPr/>
          </p:nvSpPr>
          <p:spPr>
            <a:xfrm>
              <a:off x="9730622" y="56787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1" name="Oval 460"/>
            <p:cNvSpPr/>
            <p:nvPr/>
          </p:nvSpPr>
          <p:spPr>
            <a:xfrm>
              <a:off x="9734727" y="5507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9179505" y="55043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5" name="Oval 474"/>
            <p:cNvSpPr/>
            <p:nvPr/>
          </p:nvSpPr>
          <p:spPr>
            <a:xfrm>
              <a:off x="8991360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6" name="Oval 475"/>
            <p:cNvSpPr/>
            <p:nvPr/>
          </p:nvSpPr>
          <p:spPr>
            <a:xfrm>
              <a:off x="8991360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7" name="Oval 476"/>
            <p:cNvSpPr/>
            <p:nvPr/>
          </p:nvSpPr>
          <p:spPr>
            <a:xfrm>
              <a:off x="8631299" y="55065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2" name="Oval 491"/>
            <p:cNvSpPr/>
            <p:nvPr/>
          </p:nvSpPr>
          <p:spPr>
            <a:xfrm>
              <a:off x="9911778" y="58619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3" name="Oval 492"/>
            <p:cNvSpPr/>
            <p:nvPr/>
          </p:nvSpPr>
          <p:spPr>
            <a:xfrm>
              <a:off x="9911778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4" name="Oval 493"/>
            <p:cNvSpPr/>
            <p:nvPr/>
          </p:nvSpPr>
          <p:spPr>
            <a:xfrm>
              <a:off x="9911778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10095350" y="58627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2" name="Oval 501"/>
            <p:cNvSpPr/>
            <p:nvPr/>
          </p:nvSpPr>
          <p:spPr>
            <a:xfrm>
              <a:off x="10469982" y="5508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3" name="Oval 502"/>
            <p:cNvSpPr/>
            <p:nvPr/>
          </p:nvSpPr>
          <p:spPr>
            <a:xfrm>
              <a:off x="10647173" y="5679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4" name="Oval 503"/>
            <p:cNvSpPr/>
            <p:nvPr/>
          </p:nvSpPr>
          <p:spPr>
            <a:xfrm>
              <a:off x="10651109" y="55079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5" name="Oval 504"/>
            <p:cNvSpPr/>
            <p:nvPr/>
          </p:nvSpPr>
          <p:spPr>
            <a:xfrm>
              <a:off x="10277811" y="56797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6" name="Oval 505"/>
            <p:cNvSpPr/>
            <p:nvPr/>
          </p:nvSpPr>
          <p:spPr>
            <a:xfrm>
              <a:off x="10465723" y="58600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7" name="Oval 506"/>
            <p:cNvSpPr/>
            <p:nvPr/>
          </p:nvSpPr>
          <p:spPr>
            <a:xfrm>
              <a:off x="10468966" y="5679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8" name="Oval 507"/>
            <p:cNvSpPr/>
            <p:nvPr/>
          </p:nvSpPr>
          <p:spPr>
            <a:xfrm>
              <a:off x="10646851" y="585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9" name="Oval 508"/>
            <p:cNvSpPr/>
            <p:nvPr/>
          </p:nvSpPr>
          <p:spPr>
            <a:xfrm>
              <a:off x="10278769" y="5859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>
              <a:off x="10279459" y="55058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>
              <a:off x="10091315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7" name="Oval 526"/>
            <p:cNvSpPr/>
            <p:nvPr/>
          </p:nvSpPr>
          <p:spPr>
            <a:xfrm>
              <a:off x="10091314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7889618" y="55103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155733" y="47726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7523346" y="4767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7704473" y="4767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7336391" y="47670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88045" y="47684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7523346" y="4955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704473" y="49549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7336391" y="4954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888045" y="49560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8074473" y="51308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8253345" y="53188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8074472" y="53206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8626916" y="4954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8808366" y="5129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8808044" y="49538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8439003" y="5129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8626916" y="5318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8630159" y="5130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8808044" y="5318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8439962" y="5318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8991616" y="5319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8991770" y="5130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8991616" y="49546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8436394" y="4951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9364350" y="4954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9545799" y="51306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9545477" y="49547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9176437" y="51307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9364350" y="53195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9367592" y="51309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9545477" y="531920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9177395" y="53189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>
              <a:off x="9729049" y="53202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9729203" y="51313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9729049" y="49555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9173827" y="4952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8260598" y="51272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8262140" y="49543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8071618" y="4952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8626916" y="47808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8808044" y="4780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8991616" y="4781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8436394" y="4778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9364350" y="47816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9545477" y="47815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9729049" y="47823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9173827" y="47794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8262140" y="47811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8071618" y="47789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6" name="Oval 495"/>
            <p:cNvSpPr/>
            <p:nvPr/>
          </p:nvSpPr>
          <p:spPr>
            <a:xfrm>
              <a:off x="9908320" y="51313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9907998" y="49554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8" name="Oval 497"/>
            <p:cNvSpPr/>
            <p:nvPr/>
          </p:nvSpPr>
          <p:spPr>
            <a:xfrm>
              <a:off x="9907998" y="53199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10091571" y="5320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10091725" y="51320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10091571" y="4956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>
              <a:off x="10464304" y="49564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>
              <a:off x="10645754" y="51322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6" name="Oval 515"/>
            <p:cNvSpPr/>
            <p:nvPr/>
          </p:nvSpPr>
          <p:spPr>
            <a:xfrm>
              <a:off x="10645432" y="49562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10276391" y="51323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10464304" y="5321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9" name="Oval 518"/>
            <p:cNvSpPr/>
            <p:nvPr/>
          </p:nvSpPr>
          <p:spPr>
            <a:xfrm>
              <a:off x="10467547" y="51324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10645432" y="53207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1" name="Oval 520"/>
            <p:cNvSpPr/>
            <p:nvPr/>
          </p:nvSpPr>
          <p:spPr>
            <a:xfrm>
              <a:off x="10277350" y="5320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2" name="Oval 521"/>
            <p:cNvSpPr/>
            <p:nvPr/>
          </p:nvSpPr>
          <p:spPr>
            <a:xfrm>
              <a:off x="10829004" y="53217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3" name="Oval 522"/>
            <p:cNvSpPr/>
            <p:nvPr/>
          </p:nvSpPr>
          <p:spPr>
            <a:xfrm>
              <a:off x="10829158" y="51328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10829004" y="4957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10273782" y="49541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8" name="Oval 527"/>
            <p:cNvSpPr/>
            <p:nvPr/>
          </p:nvSpPr>
          <p:spPr>
            <a:xfrm>
              <a:off x="9907998" y="47822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10091571" y="47830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10464304" y="47832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>
              <a:off x="10645432" y="47830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>
              <a:off x="10829004" y="4783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>
              <a:off x="10273782" y="47809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8" name="Oval 537"/>
            <p:cNvSpPr/>
            <p:nvPr/>
          </p:nvSpPr>
          <p:spPr>
            <a:xfrm>
              <a:off x="11014062" y="5132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9" name="Oval 538"/>
            <p:cNvSpPr/>
            <p:nvPr/>
          </p:nvSpPr>
          <p:spPr>
            <a:xfrm>
              <a:off x="11013740" y="4956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0" name="Oval 539"/>
            <p:cNvSpPr/>
            <p:nvPr/>
          </p:nvSpPr>
          <p:spPr>
            <a:xfrm>
              <a:off x="11013740" y="53213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1" name="Oval 540"/>
            <p:cNvSpPr/>
            <p:nvPr/>
          </p:nvSpPr>
          <p:spPr>
            <a:xfrm>
              <a:off x="11197312" y="5322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11197466" y="51334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>
              <a:off x="11197312" y="49576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11570046" y="4957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7" name="Oval 556"/>
            <p:cNvSpPr/>
            <p:nvPr/>
          </p:nvSpPr>
          <p:spPr>
            <a:xfrm>
              <a:off x="11751495" y="51336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8" name="Oval 557"/>
            <p:cNvSpPr/>
            <p:nvPr/>
          </p:nvSpPr>
          <p:spPr>
            <a:xfrm>
              <a:off x="11751173" y="49576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11382133" y="51337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11570046" y="53225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11573288" y="5133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11751173" y="53221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11383091" y="53218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4" name="Oval 563"/>
            <p:cNvSpPr/>
            <p:nvPr/>
          </p:nvSpPr>
          <p:spPr>
            <a:xfrm>
              <a:off x="11934746" y="532319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5" name="Oval 564"/>
            <p:cNvSpPr/>
            <p:nvPr/>
          </p:nvSpPr>
          <p:spPr>
            <a:xfrm>
              <a:off x="11934900" y="51342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6" name="Oval 565"/>
            <p:cNvSpPr/>
            <p:nvPr/>
          </p:nvSpPr>
          <p:spPr>
            <a:xfrm>
              <a:off x="11934746" y="49584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11379524" y="49555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11013740" y="47836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11197312" y="4784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11570046" y="47846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11751173" y="47844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11934746" y="47852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11379524" y="4782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7697322" y="5133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7885235" y="53225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7888477" y="5133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7698280" y="5321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7518917" y="5131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0" name="Oval 709"/>
            <p:cNvSpPr/>
            <p:nvPr/>
          </p:nvSpPr>
          <p:spPr>
            <a:xfrm>
              <a:off x="8633336" y="6051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1" name="Oval 710"/>
            <p:cNvSpPr/>
            <p:nvPr/>
          </p:nvSpPr>
          <p:spPr>
            <a:xfrm>
              <a:off x="8814463" y="60510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2" name="Oval 711"/>
            <p:cNvSpPr/>
            <p:nvPr/>
          </p:nvSpPr>
          <p:spPr>
            <a:xfrm>
              <a:off x="8446382" y="6050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3" name="Oval 712"/>
            <p:cNvSpPr/>
            <p:nvPr/>
          </p:nvSpPr>
          <p:spPr>
            <a:xfrm>
              <a:off x="8998036" y="60520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4" name="Oval 713"/>
            <p:cNvSpPr/>
            <p:nvPr/>
          </p:nvSpPr>
          <p:spPr>
            <a:xfrm>
              <a:off x="9187637" y="67810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5" name="Oval 714"/>
            <p:cNvSpPr/>
            <p:nvPr/>
          </p:nvSpPr>
          <p:spPr>
            <a:xfrm>
              <a:off x="9367328" y="69566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6" name="Oval 715"/>
            <p:cNvSpPr/>
            <p:nvPr/>
          </p:nvSpPr>
          <p:spPr>
            <a:xfrm>
              <a:off x="9363403" y="67780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7" name="Oval 716"/>
            <p:cNvSpPr/>
            <p:nvPr/>
          </p:nvSpPr>
          <p:spPr>
            <a:xfrm>
              <a:off x="9366897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8" name="Oval 717"/>
            <p:cNvSpPr/>
            <p:nvPr/>
          </p:nvSpPr>
          <p:spPr>
            <a:xfrm>
              <a:off x="9552773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9" name="Oval 718"/>
            <p:cNvSpPr/>
            <p:nvPr/>
          </p:nvSpPr>
          <p:spPr>
            <a:xfrm>
              <a:off x="9740686" y="69566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0" name="Oval 719"/>
            <p:cNvSpPr/>
            <p:nvPr/>
          </p:nvSpPr>
          <p:spPr>
            <a:xfrm>
              <a:off x="9921813" y="69564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1" name="Oval 720"/>
            <p:cNvSpPr/>
            <p:nvPr/>
          </p:nvSpPr>
          <p:spPr>
            <a:xfrm>
              <a:off x="9921814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2" name="Oval 721"/>
            <p:cNvSpPr/>
            <p:nvPr/>
          </p:nvSpPr>
          <p:spPr>
            <a:xfrm>
              <a:off x="992181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9184464" y="6226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9363336" y="64148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9552065" y="6599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9743928" y="67812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7" name="Oval 726"/>
            <p:cNvSpPr/>
            <p:nvPr/>
          </p:nvSpPr>
          <p:spPr>
            <a:xfrm>
              <a:off x="10105386" y="69572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8" name="Oval 727"/>
            <p:cNvSpPr/>
            <p:nvPr/>
          </p:nvSpPr>
          <p:spPr>
            <a:xfrm>
              <a:off x="9550164" y="69543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9" name="Oval 728"/>
            <p:cNvSpPr/>
            <p:nvPr/>
          </p:nvSpPr>
          <p:spPr>
            <a:xfrm>
              <a:off x="918446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0" name="Oval 729"/>
            <p:cNvSpPr/>
            <p:nvPr/>
          </p:nvSpPr>
          <p:spPr>
            <a:xfrm>
              <a:off x="9184462" y="64167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9736907" y="6050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9918356" y="62258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9918034" y="6049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9548994" y="62260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5" name="Oval 734"/>
            <p:cNvSpPr/>
            <p:nvPr/>
          </p:nvSpPr>
          <p:spPr>
            <a:xfrm>
              <a:off x="9736907" y="64148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6" name="Oval 735"/>
            <p:cNvSpPr/>
            <p:nvPr/>
          </p:nvSpPr>
          <p:spPr>
            <a:xfrm>
              <a:off x="9740149" y="62261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7" name="Oval 736"/>
            <p:cNvSpPr/>
            <p:nvPr/>
          </p:nvSpPr>
          <p:spPr>
            <a:xfrm>
              <a:off x="9918034" y="64144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8" name="Oval 737"/>
            <p:cNvSpPr/>
            <p:nvPr/>
          </p:nvSpPr>
          <p:spPr>
            <a:xfrm>
              <a:off x="9549952" y="64141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10101607" y="6415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10101761" y="62265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10101607" y="60507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9546385" y="60478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3" name="Oval 742"/>
            <p:cNvSpPr/>
            <p:nvPr/>
          </p:nvSpPr>
          <p:spPr>
            <a:xfrm>
              <a:off x="10480017" y="66026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4" name="Oval 743"/>
            <p:cNvSpPr/>
            <p:nvPr/>
          </p:nvSpPr>
          <p:spPr>
            <a:xfrm>
              <a:off x="10657208" y="67741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5" name="Oval 744"/>
            <p:cNvSpPr/>
            <p:nvPr/>
          </p:nvSpPr>
          <p:spPr>
            <a:xfrm>
              <a:off x="10661144" y="66024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6" name="Oval 745"/>
            <p:cNvSpPr/>
            <p:nvPr/>
          </p:nvSpPr>
          <p:spPr>
            <a:xfrm>
              <a:off x="10287846" y="67742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10475759" y="69545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10479001" y="677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10656886" y="6954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10288805" y="69538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4" name="Oval 753"/>
            <p:cNvSpPr/>
            <p:nvPr/>
          </p:nvSpPr>
          <p:spPr>
            <a:xfrm>
              <a:off x="10289495" y="6600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5" name="Oval 754"/>
            <p:cNvSpPr/>
            <p:nvPr/>
          </p:nvSpPr>
          <p:spPr>
            <a:xfrm>
              <a:off x="10474340" y="6050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6" name="Oval 755"/>
            <p:cNvSpPr/>
            <p:nvPr/>
          </p:nvSpPr>
          <p:spPr>
            <a:xfrm>
              <a:off x="10655789" y="6226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7" name="Oval 756"/>
            <p:cNvSpPr/>
            <p:nvPr/>
          </p:nvSpPr>
          <p:spPr>
            <a:xfrm>
              <a:off x="10655467" y="6050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8" name="Oval 757"/>
            <p:cNvSpPr/>
            <p:nvPr/>
          </p:nvSpPr>
          <p:spPr>
            <a:xfrm>
              <a:off x="10286427" y="6226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9" name="Oval 758"/>
            <p:cNvSpPr/>
            <p:nvPr/>
          </p:nvSpPr>
          <p:spPr>
            <a:xfrm>
              <a:off x="10474340" y="64156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0" name="Oval 759"/>
            <p:cNvSpPr/>
            <p:nvPr/>
          </p:nvSpPr>
          <p:spPr>
            <a:xfrm>
              <a:off x="10477582" y="62269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1" name="Oval 760"/>
            <p:cNvSpPr/>
            <p:nvPr/>
          </p:nvSpPr>
          <p:spPr>
            <a:xfrm>
              <a:off x="10655467" y="64152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2" name="Oval 761"/>
            <p:cNvSpPr/>
            <p:nvPr/>
          </p:nvSpPr>
          <p:spPr>
            <a:xfrm>
              <a:off x="10287386" y="64149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6" name="Oval 765"/>
            <p:cNvSpPr/>
            <p:nvPr/>
          </p:nvSpPr>
          <p:spPr>
            <a:xfrm>
              <a:off x="10283818" y="60486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7" name="Oval 766"/>
            <p:cNvSpPr/>
            <p:nvPr/>
          </p:nvSpPr>
          <p:spPr>
            <a:xfrm>
              <a:off x="10101351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8" name="Oval 767"/>
            <p:cNvSpPr/>
            <p:nvPr/>
          </p:nvSpPr>
          <p:spPr>
            <a:xfrm>
              <a:off x="10101350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9" name="Oval 768"/>
            <p:cNvSpPr/>
            <p:nvPr/>
          </p:nvSpPr>
          <p:spPr>
            <a:xfrm>
              <a:off x="9741290" y="66025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0" name="Oval 769"/>
            <p:cNvSpPr/>
            <p:nvPr/>
          </p:nvSpPr>
          <p:spPr>
            <a:xfrm>
              <a:off x="9370589" y="62233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1" name="Oval 770"/>
            <p:cNvSpPr/>
            <p:nvPr/>
          </p:nvSpPr>
          <p:spPr>
            <a:xfrm>
              <a:off x="9372131" y="60504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2" name="Oval 771"/>
            <p:cNvSpPr/>
            <p:nvPr/>
          </p:nvSpPr>
          <p:spPr>
            <a:xfrm>
              <a:off x="9181608" y="604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5" name="Oval 844"/>
            <p:cNvSpPr/>
            <p:nvPr/>
          </p:nvSpPr>
          <p:spPr>
            <a:xfrm>
              <a:off x="8807312" y="62298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6" name="Oval 845"/>
            <p:cNvSpPr/>
            <p:nvPr/>
          </p:nvSpPr>
          <p:spPr>
            <a:xfrm>
              <a:off x="8995225" y="64186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7" name="Oval 846"/>
            <p:cNvSpPr/>
            <p:nvPr/>
          </p:nvSpPr>
          <p:spPr>
            <a:xfrm>
              <a:off x="8998468" y="6229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8" name="Oval 847"/>
            <p:cNvSpPr/>
            <p:nvPr/>
          </p:nvSpPr>
          <p:spPr>
            <a:xfrm>
              <a:off x="8808271" y="64179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9" name="Oval 848"/>
            <p:cNvSpPr/>
            <p:nvPr/>
          </p:nvSpPr>
          <p:spPr>
            <a:xfrm>
              <a:off x="8999608" y="66063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0" name="Oval 849"/>
            <p:cNvSpPr/>
            <p:nvPr/>
          </p:nvSpPr>
          <p:spPr>
            <a:xfrm>
              <a:off x="8628907" y="622714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53933" y="2148082"/>
            <a:ext cx="5979827" cy="1196169"/>
            <a:chOff x="6053933" y="1859637"/>
            <a:chExt cx="5979827" cy="1196169"/>
          </a:xfrm>
        </p:grpSpPr>
        <p:sp>
          <p:nvSpPr>
            <p:cNvPr id="149" name="Oval 148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0" name="Oval 669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2" name="Oval 67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1" name="Oval 7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2" name="Oval 7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4" name="Oval 703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5" name="Oval 704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6" name="Oval 705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7" name="Oval 706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8" name="Oval 707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9" name="Oval 708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5" name="Oval 854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0" name="Oval 869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1" name="Oval 870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2" name="Oval 871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3" name="Oval 872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4" name="Oval 873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5" name="Oval 874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6" name="Oval 875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7" name="Oval 876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8" name="Oval 877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9" name="Oval 878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0" name="Oval 879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1" name="Oval 880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2" name="Oval 881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3" name="Oval 882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5" name="Oval 884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6" name="Oval 885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7" name="Oval 886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8" name="Oval 887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9" name="Oval 888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0" name="Oval 889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1" name="Oval 890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2" name="Oval 891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3" name="Oval 892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4" name="Oval 893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5" name="Oval 894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6" name="Oval 895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7" name="Oval 896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8" name="Oval 897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9" name="Oval 898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0" name="Oval 899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1" name="Oval 900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2" name="Oval 901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3" name="Oval 902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4" name="Oval 903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5" name="Oval 904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6" name="Oval 905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7" name="Oval 906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8" name="Oval 907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9" name="Oval 908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0" name="Oval 909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1" name="Oval 910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2" name="Oval 911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3" name="Oval 912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4" name="Oval 913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5" name="Oval 914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6" name="Oval 915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7" name="Oval 916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8" name="Oval 917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9" name="Oval 918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0" name="Oval 919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1" name="Oval 920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2" name="Oval 921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3" name="Oval 922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4" name="Oval 923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5" name="Oval 924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6" name="Oval 925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7" name="Oval 926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8" name="Oval 927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9" name="Oval 928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0" name="Oval 929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1" name="Oval 930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2" name="Oval 931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3" name="Oval 932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4" name="Oval 933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5" name="Oval 934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6" name="Oval 935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7" name="Oval 936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8" name="Oval 937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9" name="Oval 938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0" name="Oval 939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1" name="Oval 940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2" name="Oval 941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3" name="Oval 942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4" name="Oval 943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5" name="Oval 944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9" name="Oval 948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0" name="Oval 949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1" name="Oval 950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2" name="Oval 951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3" name="Oval 952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4" name="Oval 953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5" name="Oval 954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6" name="Oval 955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7" name="Oval 956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8" name="Oval 957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9" name="Oval 958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0" name="Oval 959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1" name="Oval 960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2" name="Oval 961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3" name="Oval 962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4" name="Oval 963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5" name="Oval 964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6" name="Oval 965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7" name="Oval 966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8" name="Oval 967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9" name="Oval 968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1" name="Oval 980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2" name="Oval 981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3" name="Oval 982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5" name="Oval 984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7" name="Oval 986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9" name="Oval 988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2" name="Oval 991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3" name="Oval 992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4" name="Oval 993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5" name="Oval 994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3" name="Oval 1002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4" name="Oval 1003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5" name="Oval 1004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6" name="Oval 1005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7" name="Oval 1006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8" name="Oval 1007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9" name="Oval 1008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0" name="Oval 1009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1" name="Oval 1010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2" name="Oval 1011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3" name="Oval 1012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4" name="Oval 1013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5" name="Oval 1014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6" name="Oval 1015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7" name="Oval 1016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8" name="Oval 1017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9" name="Oval 1018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02330" y="2158819"/>
            <a:ext cx="104150" cy="1184244"/>
            <a:chOff x="12112490" y="2341699"/>
            <a:chExt cx="104150" cy="1184244"/>
          </a:xfrm>
        </p:grpSpPr>
        <p:sp>
          <p:nvSpPr>
            <p:cNvPr id="840" name="Oval 83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1" name="Oval 84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2" name="Oval 84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3" name="Oval 84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4" name="Oval 84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1" name="Oval 850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2" name="Oval 851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853" name="Group 852"/>
          <p:cNvGrpSpPr/>
          <p:nvPr/>
        </p:nvGrpSpPr>
        <p:grpSpPr>
          <a:xfrm>
            <a:off x="12102330" y="3428819"/>
            <a:ext cx="104150" cy="1184244"/>
            <a:chOff x="12112490" y="2341699"/>
            <a:chExt cx="104150" cy="1184244"/>
          </a:xfrm>
        </p:grpSpPr>
        <p:sp>
          <p:nvSpPr>
            <p:cNvPr id="854" name="Oval 853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0" name="Oval 1019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1" name="Oval 1020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2" name="Oval 1021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3" name="Oval 1022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4" name="Oval 1023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5" name="Oval 1024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12102330" y="4708979"/>
            <a:ext cx="104150" cy="1184244"/>
            <a:chOff x="12112490" y="2341699"/>
            <a:chExt cx="104150" cy="1184244"/>
          </a:xfrm>
        </p:grpSpPr>
        <p:sp>
          <p:nvSpPr>
            <p:cNvPr id="1027" name="Oval 102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8" name="Oval 102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9" name="Oval 102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0" name="Oval 102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1" name="Oval 103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2" name="Oval 103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3" name="Oval 103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12102330" y="5989139"/>
            <a:ext cx="104150" cy="1184244"/>
            <a:chOff x="12112490" y="2341699"/>
            <a:chExt cx="104150" cy="1184244"/>
          </a:xfrm>
        </p:grpSpPr>
        <p:sp>
          <p:nvSpPr>
            <p:cNvPr id="1035" name="Oval 103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6" name="Oval 103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7" name="Oval 103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8" name="Oval 103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9" name="Oval 103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0" name="Oval 103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1" name="Oval 104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1045" name="TextBox 1044"/>
          <p:cNvSpPr txBox="1"/>
          <p:nvPr/>
        </p:nvSpPr>
        <p:spPr>
          <a:xfrm>
            <a:off x="5794275" y="2887353"/>
            <a:ext cx="3026187" cy="933910"/>
          </a:xfrm>
          <a:prstGeom prst="rect">
            <a:avLst/>
          </a:prstGeom>
          <a:solidFill>
            <a:srgbClr val="000000">
              <a:alpha val="3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  <a:sym typeface="Gill Sans Light"/>
              </a:rPr>
              <a:t>A simpler </a:t>
            </a:r>
          </a:p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  <a:sym typeface="Gill Sans Light"/>
              </a:rPr>
              <a:t>inductive </a:t>
            </a:r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</a:rPr>
              <a:t>invariant</a:t>
            </a:r>
            <a:endParaRPr lang="en-US" sz="2800" b="1" dirty="0">
              <a:solidFill>
                <a:srgbClr val="FFFFFF"/>
              </a:solidFill>
              <a:ea typeface="Calibri" charset="0"/>
              <a:cs typeface="Calibri" charset="0"/>
              <a:sym typeface="Gill Sans Light"/>
            </a:endParaRPr>
          </a:p>
        </p:txBody>
      </p:sp>
      <p:grpSp>
        <p:nvGrpSpPr>
          <p:cNvPr id="1047" name="Group 1046"/>
          <p:cNvGrpSpPr/>
          <p:nvPr/>
        </p:nvGrpSpPr>
        <p:grpSpPr>
          <a:xfrm>
            <a:off x="6057290" y="870884"/>
            <a:ext cx="5979827" cy="1196169"/>
            <a:chOff x="6053933" y="1859637"/>
            <a:chExt cx="5979827" cy="1196169"/>
          </a:xfrm>
        </p:grpSpPr>
        <p:sp>
          <p:nvSpPr>
            <p:cNvPr id="1048" name="Oval 1047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9" name="Oval 104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0" name="Oval 1049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1" name="Oval 1050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2" name="Oval 1051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3" name="Oval 1052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4" name="Oval 1053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5" name="Oval 1054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6" name="Oval 1055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7" name="Oval 1056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8" name="Oval 1057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9" name="Oval 1058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0" name="Oval 1059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1" name="Oval 1060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2" name="Oval 1061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3" name="Oval 1062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4" name="Oval 1063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5" name="Oval 1064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6" name="Oval 1065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7" name="Oval 1066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8" name="Oval 1067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9" name="Oval 1068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0" name="Oval 1069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1" name="Oval 1070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2" name="Oval 1071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3" name="Oval 1072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4" name="Oval 1073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5" name="Oval 1074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6" name="Oval 1075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7" name="Oval 1076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8" name="Oval 1077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9" name="Oval 1078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0" name="Oval 1079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1" name="Oval 1080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2" name="Oval 1081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3" name="Oval 108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4" name="Oval 1083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5" name="Oval 1084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6" name="Oval 108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7" name="Oval 108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8" name="Oval 1087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9" name="Oval 1088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0" name="Oval 1089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1" name="Oval 1090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2" name="Oval 1091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3" name="Oval 1092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4" name="Oval 1093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5" name="Oval 1094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6" name="Oval 1095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7" name="Oval 1096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8" name="Oval 1097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9" name="Oval 1098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0" name="Oval 1099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1" name="Oval 1100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2" name="Oval 1101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3" name="Oval 1102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4" name="Oval 1103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5" name="Oval 1104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6" name="Oval 1105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7" name="Oval 1106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8" name="Oval 1107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9" name="Oval 1108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0" name="Oval 1109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1" name="Oval 1110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2" name="Oval 1111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3" name="Oval 1112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4" name="Oval 1113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5" name="Oval 1114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6" name="Oval 1115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7" name="Oval 1116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8" name="Oval 1117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9" name="Oval 1118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0" name="Oval 1119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1" name="Oval 1120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2" name="Oval 1121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3" name="Oval 1122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4" name="Oval 1123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5" name="Oval 1124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6" name="Oval 1125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7" name="Oval 1126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8" name="Oval 1127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9" name="Oval 1128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0" name="Oval 1129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1" name="Oval 1130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2" name="Oval 1131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3" name="Oval 1132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4" name="Oval 1133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5" name="Oval 1134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6" name="Oval 1135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7" name="Oval 1136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8" name="Oval 1137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9" name="Oval 1138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0" name="Oval 1139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1" name="Oval 1140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2" name="Oval 1141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3" name="Oval 1142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4" name="Oval 1143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5" name="Oval 1144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6" name="Oval 1145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7" name="Oval 1146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8" name="Oval 1147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9" name="Oval 1148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0" name="Oval 1149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1" name="Oval 1150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2" name="Oval 1151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3" name="Oval 1152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4" name="Oval 1153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5" name="Oval 1154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6" name="Oval 1155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7" name="Oval 1156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8" name="Oval 1157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9" name="Oval 1158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0" name="Oval 1159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1" name="Oval 1160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2" name="Oval 1161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3" name="Oval 1162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4" name="Oval 1163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5" name="Oval 1164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6" name="Oval 1165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7" name="Oval 1166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8" name="Oval 1167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9" name="Oval 1168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0" name="Oval 1169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1" name="Oval 1170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2" name="Oval 1171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3" name="Oval 1172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4" name="Oval 1173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5" name="Oval 1174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6" name="Oval 1175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7" name="Oval 1176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8" name="Oval 1177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9" name="Oval 1178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0" name="Oval 1179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1" name="Oval 1180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2" name="Oval 1181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3" name="Oval 1182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4" name="Oval 1183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5" name="Oval 1184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6" name="Oval 1185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7" name="Oval 1186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8" name="Oval 1187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9" name="Oval 1188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0" name="Oval 1189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1" name="Oval 1190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2" name="Oval 1191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3" name="Oval 1192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4" name="Oval 1193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5" name="Oval 1194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6" name="Oval 1195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7" name="Oval 1196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8" name="Oval 1197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9" name="Oval 1198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0" name="Oval 1199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1" name="Oval 1200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2" name="Oval 1201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3" name="Oval 1202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4" name="Oval 1203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5" name="Oval 1204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6" name="Oval 1205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7" name="Oval 1206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8" name="Oval 1207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9" name="Oval 1208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0" name="Oval 1209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1" name="Oval 1210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2" name="Oval 1211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3" name="Oval 1212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4" name="Oval 1213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5" name="Oval 1214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6" name="Oval 1215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7" name="Oval 1216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8" name="Oval 1217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9" name="Oval 1218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0" name="Oval 1219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1" name="Oval 1220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2" name="Oval 1221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3" name="Oval 1222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4" name="Oval 1223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5" name="Oval 1224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6" name="Oval 1225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7" name="Oval 1226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8" name="Oval 1227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9" name="Oval 1228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0" name="Oval 1229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1" name="Oval 1230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2" name="Oval 1231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3" name="Oval 1232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4" name="Oval 1233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5" name="Oval 1234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6" name="Oval 1235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7" name="Oval 1236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8" name="Oval 1237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9" name="Oval 1238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0" name="Oval 1239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1" name="Oval 1240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2" name="Oval 1241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3" name="Oval 1242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4" name="Oval 1243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5" name="Oval 1244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6" name="Oval 1245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7" name="Oval 1246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8" name="Oval 1247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9" name="Oval 1248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0" name="Oval 1249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1" name="Oval 1250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2" name="Oval 1251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3" name="Oval 1252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4" name="Oval 1253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5" name="Oval 1254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6" name="Oval 1255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7" name="Oval 1256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8" name="Oval 1257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9" name="Oval 1258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0" name="Oval 1259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1" name="Oval 1260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2" name="Oval 1261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3" name="Oval 1262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4" name="Oval 1263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5" name="Oval 1264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6" name="Oval 1265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7" name="Oval 1266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8" name="Oval 1267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9" name="Oval 1268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0" name="Oval 1269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1" name="Oval 1270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2" name="Oval 1271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3" name="Oval 1272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4" name="Oval 1273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5" name="Oval 1274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6" name="Oval 1275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7" name="Oval 1276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8" name="Oval 1277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79" name="Group 1278"/>
          <p:cNvGrpSpPr/>
          <p:nvPr/>
        </p:nvGrpSpPr>
        <p:grpSpPr>
          <a:xfrm>
            <a:off x="6056207" y="-388127"/>
            <a:ext cx="5979827" cy="1196169"/>
            <a:chOff x="6053933" y="1859637"/>
            <a:chExt cx="5979827" cy="1196169"/>
          </a:xfrm>
        </p:grpSpPr>
        <p:sp>
          <p:nvSpPr>
            <p:cNvPr id="1280" name="Oval 1279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1" name="Oval 1280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2" name="Oval 1281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3" name="Oval 128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4" name="Oval 128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5" name="Oval 1284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6" name="Oval 1285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7" name="Oval 128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8" name="Oval 128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9" name="Oval 1288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0" name="Oval 1289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1" name="Oval 1290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2" name="Oval 1291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3" name="Oval 1292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4" name="Oval 1293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5" name="Oval 1294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6" name="Oval 1295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7" name="Oval 1296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8" name="Oval 1297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9" name="Oval 1298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0" name="Oval 1299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1" name="Oval 1300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2" name="Oval 1301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3" name="Oval 1302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4" name="Oval 1303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5" name="Oval 1304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6" name="Oval 1305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7" name="Oval 1306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8" name="Oval 1307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9" name="Oval 1308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0" name="Oval 1309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1" name="Oval 1310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2" name="Oval 1311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3" name="Oval 1312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4" name="Oval 1313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5" name="Oval 1314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6" name="Oval 131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7" name="Oval 1316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8" name="Oval 1317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9" name="Oval 1318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0" name="Oval 1319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1" name="Oval 1320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2" name="Oval 1321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3" name="Oval 1322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4" name="Oval 1323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5" name="Oval 1324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6" name="Oval 1325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7" name="Oval 1326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8" name="Oval 1327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9" name="Oval 1328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0" name="Oval 1329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1" name="Oval 1330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2" name="Oval 1331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3" name="Oval 1332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4" name="Oval 1333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5" name="Oval 1334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6" name="Oval 1335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7" name="Oval 1336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8" name="Oval 1337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9" name="Oval 1338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0" name="Oval 1339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1" name="Oval 1340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2" name="Oval 1341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3" name="Oval 1342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4" name="Oval 1343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5" name="Oval 1344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6" name="Oval 1345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7" name="Oval 1346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8" name="Oval 1347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9" name="Oval 1348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0" name="Oval 1349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1" name="Oval 1350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2" name="Oval 1351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3" name="Oval 1352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4" name="Oval 1353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5" name="Oval 1354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6" name="Oval 1355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7" name="Oval 1356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8" name="Oval 1357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9" name="Oval 1358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0" name="Oval 1359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1" name="Oval 1360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2" name="Oval 1361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3" name="Oval 1362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4" name="Oval 1363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5" name="Oval 1364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6" name="Oval 1365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7" name="Oval 1366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8" name="Oval 1367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9" name="Oval 1368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0" name="Oval 1369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1" name="Oval 1370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2" name="Oval 1371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3" name="Oval 1372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4" name="Oval 1373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5" name="Oval 1374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6" name="Oval 1375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7" name="Oval 1376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8" name="Oval 1377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9" name="Oval 1378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0" name="Oval 1379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1" name="Oval 1380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2" name="Oval 1381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3" name="Oval 1382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4" name="Oval 1383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5" name="Oval 1384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6" name="Oval 1385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7" name="Oval 1386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8" name="Oval 1387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9" name="Oval 1388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0" name="Oval 1389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1" name="Oval 1390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2" name="Oval 1391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3" name="Oval 1392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4" name="Oval 1393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5" name="Oval 1394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6" name="Oval 1395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7" name="Oval 1396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8" name="Oval 1397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9" name="Oval 1398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0" name="Oval 1399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1" name="Oval 1400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2" name="Oval 1401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3" name="Oval 1402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4" name="Oval 1403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5" name="Oval 1404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6" name="Oval 1405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7" name="Oval 1406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8" name="Oval 1407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9" name="Oval 1408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0" name="Oval 1409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1" name="Oval 1410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2" name="Oval 1411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3" name="Oval 1412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4" name="Oval 1413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5" name="Oval 1414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6" name="Oval 1415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7" name="Oval 1416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8" name="Oval 1417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9" name="Oval 1418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0" name="Oval 1419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1" name="Oval 1420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2" name="Oval 1421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3" name="Oval 1422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4" name="Oval 1423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5" name="Oval 1424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6" name="Oval 1425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7" name="Oval 1426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8" name="Oval 1427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9" name="Oval 1428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0" name="Oval 1429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1" name="Oval 1430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2" name="Oval 1431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3" name="Oval 1432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4" name="Oval 1433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5" name="Oval 1434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6" name="Oval 1435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7" name="Oval 1436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8" name="Oval 1437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9" name="Oval 1438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0" name="Oval 1439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1" name="Oval 1440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2" name="Oval 1441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3" name="Oval 1442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4" name="Oval 1443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5" name="Oval 1444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6" name="Oval 1445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7" name="Oval 1446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8" name="Oval 1447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9" name="Oval 1448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0" name="Oval 1449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1" name="Oval 1450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2" name="Oval 1451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3" name="Oval 1452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4" name="Oval 1453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5" name="Oval 1454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6" name="Oval 1455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7" name="Oval 1456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8" name="Oval 1457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9" name="Oval 1458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0" name="Oval 1459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1" name="Oval 1460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2" name="Oval 1461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3" name="Oval 1462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4" name="Oval 1463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5" name="Oval 1464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6" name="Oval 1465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7" name="Oval 1466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8" name="Oval 1467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9" name="Oval 1468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0" name="Oval 1469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1" name="Oval 1470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2" name="Oval 1471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3" name="Oval 1472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4" name="Oval 1473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5" name="Oval 1474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6" name="Oval 1475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7" name="Oval 1476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8" name="Oval 1477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9" name="Oval 1478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0" name="Oval 1479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1" name="Oval 1480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2" name="Oval 1481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3" name="Oval 1482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4" name="Oval 1483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5" name="Oval 1484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6" name="Oval 1485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7" name="Oval 1486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8" name="Oval 1487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9" name="Oval 1488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0" name="Oval 1489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1" name="Oval 1490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2" name="Oval 1491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3" name="Oval 1492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4" name="Oval 1493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5" name="Oval 1494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6" name="Oval 1495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7" name="Oval 1496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8" name="Oval 1497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9" name="Oval 1498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0" name="Oval 1499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1" name="Oval 1500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2" name="Oval 1501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3" name="Oval 1502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4" name="Oval 1503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5" name="Oval 1504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6" name="Oval 1505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7" name="Oval 1506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8" name="Oval 1507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9" name="Oval 1508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0" name="Oval 1509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11" name="Group 1510"/>
          <p:cNvGrpSpPr/>
          <p:nvPr/>
        </p:nvGrpSpPr>
        <p:grpSpPr>
          <a:xfrm>
            <a:off x="12090957" y="878204"/>
            <a:ext cx="104150" cy="1184244"/>
            <a:chOff x="12112490" y="2341699"/>
            <a:chExt cx="104150" cy="1184244"/>
          </a:xfrm>
        </p:grpSpPr>
        <p:sp>
          <p:nvSpPr>
            <p:cNvPr id="1512" name="Oval 1511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3" name="Oval 1512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4" name="Oval 1513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5" name="Oval 1514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6" name="Oval 1515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7" name="Oval 1516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8" name="Oval 1517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19" name="Group 1518"/>
          <p:cNvGrpSpPr/>
          <p:nvPr/>
        </p:nvGrpSpPr>
        <p:grpSpPr>
          <a:xfrm>
            <a:off x="12090957" y="-377390"/>
            <a:ext cx="104150" cy="1184244"/>
            <a:chOff x="12112490" y="2341699"/>
            <a:chExt cx="104150" cy="1184244"/>
          </a:xfrm>
        </p:grpSpPr>
        <p:sp>
          <p:nvSpPr>
            <p:cNvPr id="1520" name="Oval 151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1" name="Oval 152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2" name="Oval 152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3" name="Oval 152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4" name="Oval 152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5" name="Oval 1524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6" name="Oval 1525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A78555-0927-DD1B-B58D-041028288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1982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00203" y="3145801"/>
            <a:ext cx="0" cy="373539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3049401" y="4921050"/>
            <a:ext cx="6278096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6156568" y="4093850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5544232" y="4384799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068047" y="5662653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5057463" y="4645742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48" name="Straight Connector 47"/>
          <p:cNvCxnSpPr/>
          <p:nvPr/>
        </p:nvCxnSpPr>
        <p:spPr>
          <a:xfrm>
            <a:off x="6071793" y="437649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6068047" y="418638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6069143" y="548002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6068047" y="56632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1" name="Group 90"/>
          <p:cNvGrpSpPr/>
          <p:nvPr/>
        </p:nvGrpSpPr>
        <p:grpSpPr>
          <a:xfrm rot="5400000">
            <a:off x="7260970" y="4644293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6097604" y="4738184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6188777" y="4785935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073232" y="40084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6069143" y="382892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EB946C14-DA83-0FC6-E9BC-5295AF5D4639}"/>
              </a:ext>
            </a:extLst>
          </p:cNvPr>
          <p:cNvSpPr/>
          <p:nvPr/>
        </p:nvSpPr>
        <p:spPr>
          <a:xfrm>
            <a:off x="-79107" y="-9700538"/>
            <a:ext cx="26545432" cy="18288000"/>
          </a:xfrm>
          <a:custGeom>
            <a:avLst/>
            <a:gdLst>
              <a:gd name="connsiteX0" fmla="*/ 1518336 w 26545432"/>
              <a:gd name="connsiteY0" fmla="*/ 0 h 18288000"/>
              <a:gd name="connsiteX1" fmla="*/ 26545432 w 26545432"/>
              <a:gd name="connsiteY1" fmla="*/ 0 h 18288000"/>
              <a:gd name="connsiteX2" fmla="*/ 26545432 w 26545432"/>
              <a:gd name="connsiteY2" fmla="*/ 18288000 h 18288000"/>
              <a:gd name="connsiteX3" fmla="*/ 10662337 w 26545432"/>
              <a:gd name="connsiteY3" fmla="*/ 18288000 h 18288000"/>
              <a:gd name="connsiteX4" fmla="*/ 6119989 w 26545432"/>
              <a:gd name="connsiteY4" fmla="*/ 13745652 h 18288000"/>
              <a:gd name="connsiteX5" fmla="*/ 0 w 26545432"/>
              <a:gd name="connsiteY5" fmla="*/ 13745652 h 18288000"/>
              <a:gd name="connsiteX6" fmla="*/ 0 w 26545432"/>
              <a:gd name="connsiteY6" fmla="*/ 8478045 h 18288000"/>
              <a:gd name="connsiteX7" fmla="*/ 1518336 w 26545432"/>
              <a:gd name="connsiteY7" fmla="*/ 8478045 h 18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45432" h="18288000">
                <a:moveTo>
                  <a:pt x="1518336" y="0"/>
                </a:moveTo>
                <a:lnTo>
                  <a:pt x="26545432" y="0"/>
                </a:lnTo>
                <a:lnTo>
                  <a:pt x="26545432" y="18288000"/>
                </a:lnTo>
                <a:lnTo>
                  <a:pt x="10662337" y="18288000"/>
                </a:lnTo>
                <a:lnTo>
                  <a:pt x="6119989" y="13745652"/>
                </a:lnTo>
                <a:lnTo>
                  <a:pt x="0" y="13745652"/>
                </a:lnTo>
                <a:lnTo>
                  <a:pt x="0" y="8478045"/>
                </a:lnTo>
                <a:lnTo>
                  <a:pt x="1518336" y="8478045"/>
                </a:lnTo>
                <a:close/>
              </a:path>
            </a:pathLst>
          </a:custGeom>
          <a:solidFill>
            <a:schemeClr val="accent4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6068545" y="364256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6071294" y="345246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6071294" y="328100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" name="Group 10"/>
          <p:cNvGrpSpPr/>
          <p:nvPr/>
        </p:nvGrpSpPr>
        <p:grpSpPr>
          <a:xfrm>
            <a:off x="6053933" y="3416359"/>
            <a:ext cx="5979817" cy="1577008"/>
            <a:chOff x="6053933" y="3127914"/>
            <a:chExt cx="5979817" cy="1577008"/>
          </a:xfrm>
        </p:grpSpPr>
        <p:sp>
          <p:nvSpPr>
            <p:cNvPr id="289" name="Oval 288"/>
            <p:cNvSpPr/>
            <p:nvPr/>
          </p:nvSpPr>
          <p:spPr>
            <a:xfrm>
              <a:off x="8069382" y="45993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8253081" y="4602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624744" y="45940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8437789" y="45933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9175123" y="46007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9358822" y="46043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9730485" y="45954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9543531" y="4594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14914" y="38611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788273" y="38612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969722" y="40497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969400" y="38610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232446" y="3861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415623" y="4049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00360" y="4049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788273" y="42386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791515" y="405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6969400" y="423830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601318" y="42380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789696" y="44148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6969427" y="45978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153126" y="46014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7153250" y="44144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152972" y="4239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7153126" y="40504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7152972" y="3861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7335585" y="40482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597750" y="38589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967710" y="44106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7523346" y="38591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7704473" y="38587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336391" y="38584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7888045" y="38597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526537" y="4238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707664" y="42380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7339582" y="42377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7891237" y="42390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7526537" y="4417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7707664" y="4416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7339582" y="4416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7891237" y="44178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7524789" y="45924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7705916" y="45920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7337835" y="45918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889489" y="4593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7523346" y="40478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7704473" y="4047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7888045" y="40485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8069677" y="4051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8069355" y="3862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8069355" y="42398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8253205" y="4415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8252927" y="42408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8253081" y="40519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8252927" y="38633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8435540" y="40497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8067665" y="44122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8623300" y="3860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8804427" y="38602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36346" y="38600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8988000" y="38613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8626492" y="42399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8807619" y="42395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8439537" y="42392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8991191" y="42406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8626492" y="44187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8807619" y="44183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8439537" y="44180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8991191" y="4419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8805871" y="4593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8989443" y="4594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8623300" y="40494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8804427" y="4049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8988000" y="40500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9175418" y="40527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9175096" y="38639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9175096" y="424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9358946" y="4417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9358668" y="42422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9358822" y="40533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9358668" y="38647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9541281" y="4051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9173406" y="44135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8" name="Oval 377"/>
            <p:cNvSpPr/>
            <p:nvPr/>
          </p:nvSpPr>
          <p:spPr>
            <a:xfrm>
              <a:off x="9729042" y="38620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0" name="Oval 379"/>
            <p:cNvSpPr/>
            <p:nvPr/>
          </p:nvSpPr>
          <p:spPr>
            <a:xfrm>
              <a:off x="9910169" y="38616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9542087" y="38613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10093741" y="38627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9732233" y="42413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9913360" y="42409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9545279" y="42406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0096933" y="42420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9732233" y="44201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9913360" y="44197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9545279" y="4419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10096933" y="44208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9911612" y="45950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10095185" y="45960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9729042" y="40508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9910169" y="4050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10093741" y="40514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2" name="Oval 591"/>
            <p:cNvSpPr/>
            <p:nvPr/>
          </p:nvSpPr>
          <p:spPr>
            <a:xfrm>
              <a:off x="10278938" y="45938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3" name="Oval 592"/>
            <p:cNvSpPr/>
            <p:nvPr/>
          </p:nvSpPr>
          <p:spPr>
            <a:xfrm>
              <a:off x="10275014" y="441526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10278508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10464384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>
              <a:off x="10652297" y="45938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>
              <a:off x="10833424" y="45936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10833425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10833424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0" name="Oval 599"/>
            <p:cNvSpPr/>
            <p:nvPr/>
          </p:nvSpPr>
          <p:spPr>
            <a:xfrm>
              <a:off x="10274947" y="40521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1" name="Oval 600"/>
            <p:cNvSpPr/>
            <p:nvPr/>
          </p:nvSpPr>
          <p:spPr>
            <a:xfrm>
              <a:off x="10463675" y="42370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2" name="Oval 601"/>
            <p:cNvSpPr/>
            <p:nvPr/>
          </p:nvSpPr>
          <p:spPr>
            <a:xfrm>
              <a:off x="10655539" y="44184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3" name="Oval 602"/>
            <p:cNvSpPr/>
            <p:nvPr/>
          </p:nvSpPr>
          <p:spPr>
            <a:xfrm>
              <a:off x="11016997" y="4594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4" name="Oval 603"/>
            <p:cNvSpPr/>
            <p:nvPr/>
          </p:nvSpPr>
          <p:spPr>
            <a:xfrm>
              <a:off x="10461775" y="45916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10829967" y="38631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8" name="Oval 607"/>
            <p:cNvSpPr/>
            <p:nvPr/>
          </p:nvSpPr>
          <p:spPr>
            <a:xfrm>
              <a:off x="10460605" y="38632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9" name="Oval 608"/>
            <p:cNvSpPr/>
            <p:nvPr/>
          </p:nvSpPr>
          <p:spPr>
            <a:xfrm>
              <a:off x="10648518" y="40520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10651760" y="3863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10829645" y="40516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2" name="Oval 611"/>
            <p:cNvSpPr/>
            <p:nvPr/>
          </p:nvSpPr>
          <p:spPr>
            <a:xfrm>
              <a:off x="10461563" y="40513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3" name="Oval 612"/>
            <p:cNvSpPr/>
            <p:nvPr/>
          </p:nvSpPr>
          <p:spPr>
            <a:xfrm>
              <a:off x="11013217" y="40526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11013371" y="38637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7" name="Oval 616"/>
            <p:cNvSpPr/>
            <p:nvPr/>
          </p:nvSpPr>
          <p:spPr>
            <a:xfrm>
              <a:off x="11391628" y="42398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11568819" y="4411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11572755" y="42396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0" name="Oval 619"/>
            <p:cNvSpPr/>
            <p:nvPr/>
          </p:nvSpPr>
          <p:spPr>
            <a:xfrm>
              <a:off x="11199457" y="44114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>
              <a:off x="11387370" y="45917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>
              <a:off x="11390612" y="44115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>
              <a:off x="11568497" y="4591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4" name="Oval 623"/>
            <p:cNvSpPr/>
            <p:nvPr/>
          </p:nvSpPr>
          <p:spPr>
            <a:xfrm>
              <a:off x="11200415" y="45911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5" name="Oval 624"/>
            <p:cNvSpPr/>
            <p:nvPr/>
          </p:nvSpPr>
          <p:spPr>
            <a:xfrm>
              <a:off x="11752069" y="45924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6" name="Oval 625"/>
            <p:cNvSpPr/>
            <p:nvPr/>
          </p:nvSpPr>
          <p:spPr>
            <a:xfrm>
              <a:off x="11752223" y="44120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7" name="Oval 626"/>
            <p:cNvSpPr/>
            <p:nvPr/>
          </p:nvSpPr>
          <p:spPr>
            <a:xfrm>
              <a:off x="11756328" y="42404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8" name="Oval 627"/>
            <p:cNvSpPr/>
            <p:nvPr/>
          </p:nvSpPr>
          <p:spPr>
            <a:xfrm>
              <a:off x="11201106" y="423759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0" name="Oval 629"/>
            <p:cNvSpPr/>
            <p:nvPr/>
          </p:nvSpPr>
          <p:spPr>
            <a:xfrm>
              <a:off x="11567400" y="38639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2" name="Oval 631"/>
            <p:cNvSpPr/>
            <p:nvPr/>
          </p:nvSpPr>
          <p:spPr>
            <a:xfrm>
              <a:off x="11198038" y="38640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3" name="Oval 632"/>
            <p:cNvSpPr/>
            <p:nvPr/>
          </p:nvSpPr>
          <p:spPr>
            <a:xfrm>
              <a:off x="11385951" y="40528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4" name="Oval 633"/>
            <p:cNvSpPr/>
            <p:nvPr/>
          </p:nvSpPr>
          <p:spPr>
            <a:xfrm>
              <a:off x="11389193" y="38641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5" name="Oval 634"/>
            <p:cNvSpPr/>
            <p:nvPr/>
          </p:nvSpPr>
          <p:spPr>
            <a:xfrm>
              <a:off x="11567078" y="40524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6" name="Oval 635"/>
            <p:cNvSpPr/>
            <p:nvPr/>
          </p:nvSpPr>
          <p:spPr>
            <a:xfrm>
              <a:off x="11198996" y="40521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7" name="Oval 636"/>
            <p:cNvSpPr/>
            <p:nvPr/>
          </p:nvSpPr>
          <p:spPr>
            <a:xfrm>
              <a:off x="11750651" y="4053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8" name="Oval 637"/>
            <p:cNvSpPr/>
            <p:nvPr/>
          </p:nvSpPr>
          <p:spPr>
            <a:xfrm>
              <a:off x="11750805" y="38646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1" name="Oval 640"/>
            <p:cNvSpPr/>
            <p:nvPr/>
          </p:nvSpPr>
          <p:spPr>
            <a:xfrm>
              <a:off x="11012961" y="44154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2" name="Oval 641"/>
            <p:cNvSpPr/>
            <p:nvPr/>
          </p:nvSpPr>
          <p:spPr>
            <a:xfrm>
              <a:off x="11012961" y="4240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3" name="Oval 642"/>
            <p:cNvSpPr/>
            <p:nvPr/>
          </p:nvSpPr>
          <p:spPr>
            <a:xfrm>
              <a:off x="10652900" y="42397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4" name="Oval 643"/>
            <p:cNvSpPr/>
            <p:nvPr/>
          </p:nvSpPr>
          <p:spPr>
            <a:xfrm>
              <a:off x="10282199" y="386055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>
              <a:off x="11933379" y="45952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>
              <a:off x="11933379" y="44169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7" name="Oval 656"/>
            <p:cNvSpPr/>
            <p:nvPr/>
          </p:nvSpPr>
          <p:spPr>
            <a:xfrm>
              <a:off x="11933379" y="424251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9" name="Oval 658"/>
            <p:cNvSpPr/>
            <p:nvPr/>
          </p:nvSpPr>
          <p:spPr>
            <a:xfrm>
              <a:off x="11929921" y="38646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1" name="Oval 660"/>
            <p:cNvSpPr/>
            <p:nvPr/>
          </p:nvSpPr>
          <p:spPr>
            <a:xfrm>
              <a:off x="11929599" y="4053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053934" y="36858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053934" y="3503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235223" y="36856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410990" y="3682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414484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60036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969400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969400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053934" y="3317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053933" y="3128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232050" y="31314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410922" y="33194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99651" y="35044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791515" y="3685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232049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232049" y="3321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6965942" y="31304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596580" y="31305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784493" y="33193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6787735" y="3130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65620" y="33189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6597539" y="33187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7149193" y="33200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7149347" y="31311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7527604" y="35071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7704795" y="36787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7708731" y="35070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7335433" y="3678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526588" y="3678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7888199" y="367939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892303" y="35078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7337081" y="35049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7703376" y="313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7334014" y="31314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7521927" y="33202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7525169" y="31315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7703054" y="3319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334972" y="33195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7886626" y="33208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886780" y="3131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148937" y="36827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148936" y="35083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6788876" y="35071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418175" y="3127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8069355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8069354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8065897" y="31320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8065575" y="33205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8249148" y="33215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249302" y="31326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8627558" y="35087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8804749" y="36802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8808686" y="35085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35387" y="36803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8626542" y="3680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8988154" y="3680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8992258" y="3509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8437036" y="35064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8803331" y="3132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8433968" y="3132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8621881" y="3321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625124" y="3133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8803009" y="3321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8434927" y="3321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986581" y="3322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986735" y="3133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8248892" y="36843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8248891" y="35098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9175097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9175096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9171639" y="31334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9171317" y="33219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9354889" y="3322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9355043" y="313407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9733300" y="35101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9910491" y="36816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9914427" y="3509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9541129" y="36817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9732284" y="36818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10093895" y="36823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>
              <a:off x="10098000" y="35107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9542778" y="3507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9909072" y="31342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9539710" y="31343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9727623" y="3323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9730865" y="31344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9908750" y="3322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9540668" y="332249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0092323" y="33238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0092477" y="31349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3" name="Oval 412"/>
            <p:cNvSpPr/>
            <p:nvPr/>
          </p:nvSpPr>
          <p:spPr>
            <a:xfrm>
              <a:off x="9354633" y="3685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4" name="Oval 413"/>
            <p:cNvSpPr/>
            <p:nvPr/>
          </p:nvSpPr>
          <p:spPr>
            <a:xfrm>
              <a:off x="9354633" y="3511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5" name="Oval 604"/>
            <p:cNvSpPr/>
            <p:nvPr/>
          </p:nvSpPr>
          <p:spPr>
            <a:xfrm>
              <a:off x="10648518" y="36873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>
              <a:off x="10829645" y="36871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11013217" y="36879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16" name="Oval 615"/>
            <p:cNvSpPr/>
            <p:nvPr/>
          </p:nvSpPr>
          <p:spPr>
            <a:xfrm>
              <a:off x="10457995" y="36850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29" name="Oval 628"/>
            <p:cNvSpPr/>
            <p:nvPr/>
          </p:nvSpPr>
          <p:spPr>
            <a:xfrm>
              <a:off x="11385951" y="368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1" name="Oval 630"/>
            <p:cNvSpPr/>
            <p:nvPr/>
          </p:nvSpPr>
          <p:spPr>
            <a:xfrm>
              <a:off x="11567078" y="36879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39" name="Oval 638"/>
            <p:cNvSpPr/>
            <p:nvPr/>
          </p:nvSpPr>
          <p:spPr>
            <a:xfrm>
              <a:off x="11750651" y="3688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0" name="Oval 639"/>
            <p:cNvSpPr/>
            <p:nvPr/>
          </p:nvSpPr>
          <p:spPr>
            <a:xfrm>
              <a:off x="11195429" y="36859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5" name="Oval 644"/>
            <p:cNvSpPr/>
            <p:nvPr/>
          </p:nvSpPr>
          <p:spPr>
            <a:xfrm>
              <a:off x="10283741" y="36876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6" name="Oval 645"/>
            <p:cNvSpPr/>
            <p:nvPr/>
          </p:nvSpPr>
          <p:spPr>
            <a:xfrm>
              <a:off x="10648518" y="35141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7" name="Oval 646"/>
            <p:cNvSpPr/>
            <p:nvPr/>
          </p:nvSpPr>
          <p:spPr>
            <a:xfrm>
              <a:off x="10829645" y="35139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8" name="Oval 647"/>
            <p:cNvSpPr/>
            <p:nvPr/>
          </p:nvSpPr>
          <p:spPr>
            <a:xfrm>
              <a:off x="11013217" y="3514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49" name="Oval 648"/>
            <p:cNvSpPr/>
            <p:nvPr/>
          </p:nvSpPr>
          <p:spPr>
            <a:xfrm>
              <a:off x="10457995" y="3511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11385951" y="35149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1" name="Oval 650"/>
            <p:cNvSpPr/>
            <p:nvPr/>
          </p:nvSpPr>
          <p:spPr>
            <a:xfrm>
              <a:off x="11567078" y="3514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2" name="Oval 651"/>
            <p:cNvSpPr/>
            <p:nvPr/>
          </p:nvSpPr>
          <p:spPr>
            <a:xfrm>
              <a:off x="11750651" y="35155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>
              <a:off x="11195429" y="35127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>
              <a:off x="10283741" y="35144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0" name="Oval 659"/>
            <p:cNvSpPr/>
            <p:nvPr/>
          </p:nvSpPr>
          <p:spPr>
            <a:xfrm>
              <a:off x="11929600" y="36887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7" name="Oval 666"/>
            <p:cNvSpPr/>
            <p:nvPr/>
          </p:nvSpPr>
          <p:spPr>
            <a:xfrm>
              <a:off x="11929600" y="35154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69" name="Oval 668"/>
            <p:cNvSpPr/>
            <p:nvPr/>
          </p:nvSpPr>
          <p:spPr>
            <a:xfrm>
              <a:off x="10283961" y="33285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1" name="Oval 670"/>
            <p:cNvSpPr/>
            <p:nvPr/>
          </p:nvSpPr>
          <p:spPr>
            <a:xfrm>
              <a:off x="10838981" y="31395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3" name="Oval 672"/>
            <p:cNvSpPr/>
            <p:nvPr/>
          </p:nvSpPr>
          <p:spPr>
            <a:xfrm>
              <a:off x="10469619" y="3139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4" name="Oval 673"/>
            <p:cNvSpPr/>
            <p:nvPr/>
          </p:nvSpPr>
          <p:spPr>
            <a:xfrm>
              <a:off x="10657532" y="33284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5" name="Oval 674"/>
            <p:cNvSpPr/>
            <p:nvPr/>
          </p:nvSpPr>
          <p:spPr>
            <a:xfrm>
              <a:off x="10660774" y="31397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6" name="Oval 675"/>
            <p:cNvSpPr/>
            <p:nvPr/>
          </p:nvSpPr>
          <p:spPr>
            <a:xfrm>
              <a:off x="10838659" y="3328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7" name="Oval 676"/>
            <p:cNvSpPr/>
            <p:nvPr/>
          </p:nvSpPr>
          <p:spPr>
            <a:xfrm>
              <a:off x="10470577" y="3327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8" name="Oval 677"/>
            <p:cNvSpPr/>
            <p:nvPr/>
          </p:nvSpPr>
          <p:spPr>
            <a:xfrm>
              <a:off x="11022231" y="33291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9" name="Oval 678"/>
            <p:cNvSpPr/>
            <p:nvPr/>
          </p:nvSpPr>
          <p:spPr>
            <a:xfrm>
              <a:off x="11022385" y="31401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3" name="Oval 682"/>
            <p:cNvSpPr/>
            <p:nvPr/>
          </p:nvSpPr>
          <p:spPr>
            <a:xfrm>
              <a:off x="10291213" y="31369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0" name="Oval 689"/>
            <p:cNvSpPr/>
            <p:nvPr/>
          </p:nvSpPr>
          <p:spPr>
            <a:xfrm>
              <a:off x="11200919" y="33273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2" name="Oval 691"/>
            <p:cNvSpPr/>
            <p:nvPr/>
          </p:nvSpPr>
          <p:spPr>
            <a:xfrm>
              <a:off x="11755939" y="31383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4" name="Oval 693"/>
            <p:cNvSpPr/>
            <p:nvPr/>
          </p:nvSpPr>
          <p:spPr>
            <a:xfrm>
              <a:off x="11386577" y="31384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5" name="Oval 694"/>
            <p:cNvSpPr/>
            <p:nvPr/>
          </p:nvSpPr>
          <p:spPr>
            <a:xfrm>
              <a:off x="11574490" y="33272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6" name="Oval 695"/>
            <p:cNvSpPr/>
            <p:nvPr/>
          </p:nvSpPr>
          <p:spPr>
            <a:xfrm>
              <a:off x="11577732" y="31385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7" name="Oval 696"/>
            <p:cNvSpPr/>
            <p:nvPr/>
          </p:nvSpPr>
          <p:spPr>
            <a:xfrm>
              <a:off x="11755617" y="3326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8" name="Oval 697"/>
            <p:cNvSpPr/>
            <p:nvPr/>
          </p:nvSpPr>
          <p:spPr>
            <a:xfrm>
              <a:off x="11387535" y="33265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9" name="Oval 698"/>
            <p:cNvSpPr/>
            <p:nvPr/>
          </p:nvSpPr>
          <p:spPr>
            <a:xfrm>
              <a:off x="11939190" y="33279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0" name="Oval 699"/>
            <p:cNvSpPr/>
            <p:nvPr/>
          </p:nvSpPr>
          <p:spPr>
            <a:xfrm>
              <a:off x="11939344" y="31390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3" name="Oval 702"/>
            <p:cNvSpPr/>
            <p:nvPr/>
          </p:nvSpPr>
          <p:spPr>
            <a:xfrm>
              <a:off x="11208172" y="31357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39132" y="5808769"/>
            <a:ext cx="1208654" cy="1552119"/>
            <a:chOff x="12354423" y="5507261"/>
            <a:chExt cx="1208654" cy="1552119"/>
          </a:xfrm>
        </p:grpSpPr>
        <p:sp>
          <p:nvSpPr>
            <p:cNvPr id="510" name="Oval 509"/>
            <p:cNvSpPr/>
            <p:nvPr/>
          </p:nvSpPr>
          <p:spPr>
            <a:xfrm>
              <a:off x="12354423" y="58607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1" name="Oval 510"/>
            <p:cNvSpPr/>
            <p:nvPr/>
          </p:nvSpPr>
          <p:spPr>
            <a:xfrm>
              <a:off x="12354577" y="568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>
              <a:off x="12358681" y="55087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4" name="Oval 533"/>
            <p:cNvSpPr/>
            <p:nvPr/>
          </p:nvSpPr>
          <p:spPr>
            <a:xfrm>
              <a:off x="12541519" y="58633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5" name="Oval 534"/>
            <p:cNvSpPr/>
            <p:nvPr/>
          </p:nvSpPr>
          <p:spPr>
            <a:xfrm>
              <a:off x="12541519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6" name="Oval 535"/>
            <p:cNvSpPr/>
            <p:nvPr/>
          </p:nvSpPr>
          <p:spPr>
            <a:xfrm>
              <a:off x="12541519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7" name="Oval 536"/>
            <p:cNvSpPr/>
            <p:nvPr/>
          </p:nvSpPr>
          <p:spPr>
            <a:xfrm>
              <a:off x="12725091" y="586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4" name="Oval 543"/>
            <p:cNvSpPr/>
            <p:nvPr/>
          </p:nvSpPr>
          <p:spPr>
            <a:xfrm>
              <a:off x="13099722" y="55095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5" name="Oval 544"/>
            <p:cNvSpPr/>
            <p:nvPr/>
          </p:nvSpPr>
          <p:spPr>
            <a:xfrm>
              <a:off x="13276913" y="56810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6" name="Oval 545"/>
            <p:cNvSpPr/>
            <p:nvPr/>
          </p:nvSpPr>
          <p:spPr>
            <a:xfrm>
              <a:off x="13280850" y="55093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7" name="Oval 546"/>
            <p:cNvSpPr/>
            <p:nvPr/>
          </p:nvSpPr>
          <p:spPr>
            <a:xfrm>
              <a:off x="12907551" y="56811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8" name="Oval 547"/>
            <p:cNvSpPr/>
            <p:nvPr/>
          </p:nvSpPr>
          <p:spPr>
            <a:xfrm>
              <a:off x="13095464" y="58614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9" name="Oval 548"/>
            <p:cNvSpPr/>
            <p:nvPr/>
          </p:nvSpPr>
          <p:spPr>
            <a:xfrm>
              <a:off x="13098706" y="568126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0" name="Oval 549"/>
            <p:cNvSpPr/>
            <p:nvPr/>
          </p:nvSpPr>
          <p:spPr>
            <a:xfrm>
              <a:off x="13276591" y="58610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1" name="Oval 550"/>
            <p:cNvSpPr/>
            <p:nvPr/>
          </p:nvSpPr>
          <p:spPr>
            <a:xfrm>
              <a:off x="12908510" y="58607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2" name="Oval 551"/>
            <p:cNvSpPr/>
            <p:nvPr/>
          </p:nvSpPr>
          <p:spPr>
            <a:xfrm>
              <a:off x="13460164" y="5862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3" name="Oval 552"/>
            <p:cNvSpPr/>
            <p:nvPr/>
          </p:nvSpPr>
          <p:spPr>
            <a:xfrm>
              <a:off x="13460318" y="56817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4" name="Oval 553"/>
            <p:cNvSpPr/>
            <p:nvPr/>
          </p:nvSpPr>
          <p:spPr>
            <a:xfrm>
              <a:off x="13464422" y="551012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5" name="Oval 554"/>
            <p:cNvSpPr/>
            <p:nvPr/>
          </p:nvSpPr>
          <p:spPr>
            <a:xfrm>
              <a:off x="12909200" y="55072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8" name="Oval 567"/>
            <p:cNvSpPr/>
            <p:nvPr/>
          </p:nvSpPr>
          <p:spPr>
            <a:xfrm>
              <a:off x="12721056" y="56850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9" name="Oval 568"/>
            <p:cNvSpPr/>
            <p:nvPr/>
          </p:nvSpPr>
          <p:spPr>
            <a:xfrm>
              <a:off x="12721055" y="55106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1" name="Oval 750"/>
            <p:cNvSpPr/>
            <p:nvPr/>
          </p:nvSpPr>
          <p:spPr>
            <a:xfrm>
              <a:off x="12364458" y="69552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2" name="Oval 751"/>
            <p:cNvSpPr/>
            <p:nvPr/>
          </p:nvSpPr>
          <p:spPr>
            <a:xfrm>
              <a:off x="12364612" y="67748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3" name="Oval 752"/>
            <p:cNvSpPr/>
            <p:nvPr/>
          </p:nvSpPr>
          <p:spPr>
            <a:xfrm>
              <a:off x="12368716" y="6603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3" name="Oval 762"/>
            <p:cNvSpPr/>
            <p:nvPr/>
          </p:nvSpPr>
          <p:spPr>
            <a:xfrm>
              <a:off x="12363039" y="6416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4" name="Oval 763"/>
            <p:cNvSpPr/>
            <p:nvPr/>
          </p:nvSpPr>
          <p:spPr>
            <a:xfrm>
              <a:off x="12363193" y="62273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5" name="Oval 764"/>
            <p:cNvSpPr/>
            <p:nvPr/>
          </p:nvSpPr>
          <p:spPr>
            <a:xfrm>
              <a:off x="12363039" y="60515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3" name="Oval 772"/>
            <p:cNvSpPr/>
            <p:nvPr/>
          </p:nvSpPr>
          <p:spPr>
            <a:xfrm>
              <a:off x="12545768" y="69580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4" name="Oval 773"/>
            <p:cNvSpPr/>
            <p:nvPr/>
          </p:nvSpPr>
          <p:spPr>
            <a:xfrm>
              <a:off x="12545768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5" name="Oval 774"/>
            <p:cNvSpPr/>
            <p:nvPr/>
          </p:nvSpPr>
          <p:spPr>
            <a:xfrm>
              <a:off x="12545768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6" name="Oval 775"/>
            <p:cNvSpPr/>
            <p:nvPr/>
          </p:nvSpPr>
          <p:spPr>
            <a:xfrm>
              <a:off x="12729340" y="6958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7" name="Oval 776"/>
            <p:cNvSpPr/>
            <p:nvPr/>
          </p:nvSpPr>
          <p:spPr>
            <a:xfrm>
              <a:off x="12542310" y="62274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8" name="Oval 777"/>
            <p:cNvSpPr/>
            <p:nvPr/>
          </p:nvSpPr>
          <p:spPr>
            <a:xfrm>
              <a:off x="12541988" y="605147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9" name="Oval 778"/>
            <p:cNvSpPr/>
            <p:nvPr/>
          </p:nvSpPr>
          <p:spPr>
            <a:xfrm>
              <a:off x="12541988" y="6415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0" name="Oval 779"/>
            <p:cNvSpPr/>
            <p:nvPr/>
          </p:nvSpPr>
          <p:spPr>
            <a:xfrm>
              <a:off x="12725561" y="6417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1" name="Oval 780"/>
            <p:cNvSpPr/>
            <p:nvPr/>
          </p:nvSpPr>
          <p:spPr>
            <a:xfrm>
              <a:off x="12725715" y="6228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2" name="Oval 781"/>
            <p:cNvSpPr/>
            <p:nvPr/>
          </p:nvSpPr>
          <p:spPr>
            <a:xfrm>
              <a:off x="12725561" y="60522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3" name="Oval 782"/>
            <p:cNvSpPr/>
            <p:nvPr/>
          </p:nvSpPr>
          <p:spPr>
            <a:xfrm>
              <a:off x="13103971" y="66041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4" name="Oval 783"/>
            <p:cNvSpPr/>
            <p:nvPr/>
          </p:nvSpPr>
          <p:spPr>
            <a:xfrm>
              <a:off x="13281162" y="67756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5" name="Oval 784"/>
            <p:cNvSpPr/>
            <p:nvPr/>
          </p:nvSpPr>
          <p:spPr>
            <a:xfrm>
              <a:off x="13285099" y="6603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6" name="Oval 785"/>
            <p:cNvSpPr/>
            <p:nvPr/>
          </p:nvSpPr>
          <p:spPr>
            <a:xfrm>
              <a:off x="12911800" y="67757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7" name="Oval 786"/>
            <p:cNvSpPr/>
            <p:nvPr/>
          </p:nvSpPr>
          <p:spPr>
            <a:xfrm>
              <a:off x="13099713" y="69560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8" name="Oval 787"/>
            <p:cNvSpPr/>
            <p:nvPr/>
          </p:nvSpPr>
          <p:spPr>
            <a:xfrm>
              <a:off x="13102955" y="677590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9" name="Oval 788"/>
            <p:cNvSpPr/>
            <p:nvPr/>
          </p:nvSpPr>
          <p:spPr>
            <a:xfrm>
              <a:off x="13280840" y="69556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0" name="Oval 789"/>
            <p:cNvSpPr/>
            <p:nvPr/>
          </p:nvSpPr>
          <p:spPr>
            <a:xfrm>
              <a:off x="12912759" y="69554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1" name="Oval 790"/>
            <p:cNvSpPr/>
            <p:nvPr/>
          </p:nvSpPr>
          <p:spPr>
            <a:xfrm>
              <a:off x="13464413" y="69567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2" name="Oval 791"/>
            <p:cNvSpPr/>
            <p:nvPr/>
          </p:nvSpPr>
          <p:spPr>
            <a:xfrm>
              <a:off x="13464567" y="6776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3" name="Oval 792"/>
            <p:cNvSpPr/>
            <p:nvPr/>
          </p:nvSpPr>
          <p:spPr>
            <a:xfrm>
              <a:off x="13468671" y="66047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4" name="Oval 793"/>
            <p:cNvSpPr/>
            <p:nvPr/>
          </p:nvSpPr>
          <p:spPr>
            <a:xfrm>
              <a:off x="12913449" y="66019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5" name="Oval 794"/>
            <p:cNvSpPr/>
            <p:nvPr/>
          </p:nvSpPr>
          <p:spPr>
            <a:xfrm>
              <a:off x="13098294" y="60524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6" name="Oval 795"/>
            <p:cNvSpPr/>
            <p:nvPr/>
          </p:nvSpPr>
          <p:spPr>
            <a:xfrm>
              <a:off x="13279744" y="6228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7" name="Oval 796"/>
            <p:cNvSpPr/>
            <p:nvPr/>
          </p:nvSpPr>
          <p:spPr>
            <a:xfrm>
              <a:off x="13279421" y="605230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8" name="Oval 797"/>
            <p:cNvSpPr/>
            <p:nvPr/>
          </p:nvSpPr>
          <p:spPr>
            <a:xfrm>
              <a:off x="12910381" y="6228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99" name="Oval 798"/>
            <p:cNvSpPr/>
            <p:nvPr/>
          </p:nvSpPr>
          <p:spPr>
            <a:xfrm>
              <a:off x="13098294" y="6417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0" name="Oval 799"/>
            <p:cNvSpPr/>
            <p:nvPr/>
          </p:nvSpPr>
          <p:spPr>
            <a:xfrm>
              <a:off x="13101536" y="622848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1" name="Oval 800"/>
            <p:cNvSpPr/>
            <p:nvPr/>
          </p:nvSpPr>
          <p:spPr>
            <a:xfrm>
              <a:off x="13279421" y="641678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2" name="Oval 801"/>
            <p:cNvSpPr/>
            <p:nvPr/>
          </p:nvSpPr>
          <p:spPr>
            <a:xfrm>
              <a:off x="12911340" y="64165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3" name="Oval 802"/>
            <p:cNvSpPr/>
            <p:nvPr/>
          </p:nvSpPr>
          <p:spPr>
            <a:xfrm>
              <a:off x="13462994" y="64178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4" name="Oval 803"/>
            <p:cNvSpPr/>
            <p:nvPr/>
          </p:nvSpPr>
          <p:spPr>
            <a:xfrm>
              <a:off x="13463148" y="6228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5" name="Oval 804"/>
            <p:cNvSpPr/>
            <p:nvPr/>
          </p:nvSpPr>
          <p:spPr>
            <a:xfrm>
              <a:off x="13462994" y="60530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6" name="Oval 805"/>
            <p:cNvSpPr/>
            <p:nvPr/>
          </p:nvSpPr>
          <p:spPr>
            <a:xfrm>
              <a:off x="12907772" y="605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7" name="Oval 806"/>
            <p:cNvSpPr/>
            <p:nvPr/>
          </p:nvSpPr>
          <p:spPr>
            <a:xfrm>
              <a:off x="12725305" y="677973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08" name="Oval 807"/>
            <p:cNvSpPr/>
            <p:nvPr/>
          </p:nvSpPr>
          <p:spPr>
            <a:xfrm>
              <a:off x="12725304" y="660529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55733" y="5055538"/>
            <a:ext cx="4873573" cy="2281600"/>
            <a:chOff x="7155733" y="4767093"/>
            <a:chExt cx="4873573" cy="2281600"/>
          </a:xfrm>
        </p:grpSpPr>
        <p:sp>
          <p:nvSpPr>
            <p:cNvPr id="421" name="Oval 420"/>
            <p:cNvSpPr/>
            <p:nvPr/>
          </p:nvSpPr>
          <p:spPr>
            <a:xfrm>
              <a:off x="8077647" y="56850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2" name="Oval 421"/>
            <p:cNvSpPr/>
            <p:nvPr/>
          </p:nvSpPr>
          <p:spPr>
            <a:xfrm>
              <a:off x="8257337" y="58605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3" name="Oval 422"/>
            <p:cNvSpPr/>
            <p:nvPr/>
          </p:nvSpPr>
          <p:spPr>
            <a:xfrm>
              <a:off x="8253413" y="56819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8256907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5" name="Oval 424"/>
            <p:cNvSpPr/>
            <p:nvPr/>
          </p:nvSpPr>
          <p:spPr>
            <a:xfrm>
              <a:off x="8442783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6" name="Oval 425"/>
            <p:cNvSpPr/>
            <p:nvPr/>
          </p:nvSpPr>
          <p:spPr>
            <a:xfrm>
              <a:off x="8630696" y="58605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7" name="Oval 426"/>
            <p:cNvSpPr/>
            <p:nvPr/>
          </p:nvSpPr>
          <p:spPr>
            <a:xfrm>
              <a:off x="8811823" y="58604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8811824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9" name="Oval 428"/>
            <p:cNvSpPr/>
            <p:nvPr/>
          </p:nvSpPr>
          <p:spPr>
            <a:xfrm>
              <a:off x="881182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3" name="Oval 432"/>
            <p:cNvSpPr/>
            <p:nvPr/>
          </p:nvSpPr>
          <p:spPr>
            <a:xfrm>
              <a:off x="8442074" y="55038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4" name="Oval 433"/>
            <p:cNvSpPr/>
            <p:nvPr/>
          </p:nvSpPr>
          <p:spPr>
            <a:xfrm>
              <a:off x="8633938" y="5685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5" name="Oval 434"/>
            <p:cNvSpPr/>
            <p:nvPr/>
          </p:nvSpPr>
          <p:spPr>
            <a:xfrm>
              <a:off x="8995396" y="58612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8440174" y="58583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8074473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9370027" y="55065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9547218" y="56780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3" name="Oval 452"/>
            <p:cNvSpPr/>
            <p:nvPr/>
          </p:nvSpPr>
          <p:spPr>
            <a:xfrm>
              <a:off x="9551154" y="55064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9177856" y="56782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9365769" y="58585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6" name="Oval 455"/>
            <p:cNvSpPr/>
            <p:nvPr/>
          </p:nvSpPr>
          <p:spPr>
            <a:xfrm>
              <a:off x="9369011" y="56783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7" name="Oval 456"/>
            <p:cNvSpPr/>
            <p:nvPr/>
          </p:nvSpPr>
          <p:spPr>
            <a:xfrm>
              <a:off x="9546896" y="58581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8" name="Oval 457"/>
            <p:cNvSpPr/>
            <p:nvPr/>
          </p:nvSpPr>
          <p:spPr>
            <a:xfrm>
              <a:off x="9178814" y="5857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9" name="Oval 458"/>
            <p:cNvSpPr/>
            <p:nvPr/>
          </p:nvSpPr>
          <p:spPr>
            <a:xfrm>
              <a:off x="9730468" y="5859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0" name="Oval 459"/>
            <p:cNvSpPr/>
            <p:nvPr/>
          </p:nvSpPr>
          <p:spPr>
            <a:xfrm>
              <a:off x="9730622" y="56787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1" name="Oval 460"/>
            <p:cNvSpPr/>
            <p:nvPr/>
          </p:nvSpPr>
          <p:spPr>
            <a:xfrm>
              <a:off x="9734727" y="5507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9179505" y="55043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5" name="Oval 474"/>
            <p:cNvSpPr/>
            <p:nvPr/>
          </p:nvSpPr>
          <p:spPr>
            <a:xfrm>
              <a:off x="8991360" y="5682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6" name="Oval 475"/>
            <p:cNvSpPr/>
            <p:nvPr/>
          </p:nvSpPr>
          <p:spPr>
            <a:xfrm>
              <a:off x="8991360" y="55077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7" name="Oval 476"/>
            <p:cNvSpPr/>
            <p:nvPr/>
          </p:nvSpPr>
          <p:spPr>
            <a:xfrm>
              <a:off x="8631299" y="55065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2" name="Oval 491"/>
            <p:cNvSpPr/>
            <p:nvPr/>
          </p:nvSpPr>
          <p:spPr>
            <a:xfrm>
              <a:off x="9911778" y="58619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3" name="Oval 492"/>
            <p:cNvSpPr/>
            <p:nvPr/>
          </p:nvSpPr>
          <p:spPr>
            <a:xfrm>
              <a:off x="9911778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4" name="Oval 493"/>
            <p:cNvSpPr/>
            <p:nvPr/>
          </p:nvSpPr>
          <p:spPr>
            <a:xfrm>
              <a:off x="9911778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10095350" y="58627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2" name="Oval 501"/>
            <p:cNvSpPr/>
            <p:nvPr/>
          </p:nvSpPr>
          <p:spPr>
            <a:xfrm>
              <a:off x="10469982" y="5508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3" name="Oval 502"/>
            <p:cNvSpPr/>
            <p:nvPr/>
          </p:nvSpPr>
          <p:spPr>
            <a:xfrm>
              <a:off x="10647173" y="56796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4" name="Oval 503"/>
            <p:cNvSpPr/>
            <p:nvPr/>
          </p:nvSpPr>
          <p:spPr>
            <a:xfrm>
              <a:off x="10651109" y="55079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5" name="Oval 504"/>
            <p:cNvSpPr/>
            <p:nvPr/>
          </p:nvSpPr>
          <p:spPr>
            <a:xfrm>
              <a:off x="10277811" y="56797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6" name="Oval 505"/>
            <p:cNvSpPr/>
            <p:nvPr/>
          </p:nvSpPr>
          <p:spPr>
            <a:xfrm>
              <a:off x="10465723" y="58600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7" name="Oval 506"/>
            <p:cNvSpPr/>
            <p:nvPr/>
          </p:nvSpPr>
          <p:spPr>
            <a:xfrm>
              <a:off x="10468966" y="56798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8" name="Oval 507"/>
            <p:cNvSpPr/>
            <p:nvPr/>
          </p:nvSpPr>
          <p:spPr>
            <a:xfrm>
              <a:off x="10646851" y="585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9" name="Oval 508"/>
            <p:cNvSpPr/>
            <p:nvPr/>
          </p:nvSpPr>
          <p:spPr>
            <a:xfrm>
              <a:off x="10278769" y="5859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>
              <a:off x="10279459" y="55058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6" name="Oval 525"/>
            <p:cNvSpPr/>
            <p:nvPr/>
          </p:nvSpPr>
          <p:spPr>
            <a:xfrm>
              <a:off x="10091315" y="56836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7" name="Oval 526"/>
            <p:cNvSpPr/>
            <p:nvPr/>
          </p:nvSpPr>
          <p:spPr>
            <a:xfrm>
              <a:off x="10091314" y="5509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7889618" y="55103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155733" y="47726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7523346" y="47677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7704473" y="4767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7336391" y="47670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88045" y="47684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7523346" y="4955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704473" y="495497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7336391" y="495469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888045" y="49560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8074473" y="51308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8253345" y="53188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8074472" y="53206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8626916" y="4954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8808366" y="51298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8808044" y="49538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8439003" y="51299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8626916" y="5318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8630159" y="51300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8808044" y="53183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8439962" y="531809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8991616" y="53194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8991770" y="51305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8991616" y="49546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8436394" y="4951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9364350" y="4954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9545799" y="51306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9545477" y="495472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9176437" y="51307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9364350" y="531959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9367592" y="513090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9545477" y="531920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9177395" y="53189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1" name="Oval 470"/>
            <p:cNvSpPr/>
            <p:nvPr/>
          </p:nvSpPr>
          <p:spPr>
            <a:xfrm>
              <a:off x="9729049" y="53202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2" name="Oval 471"/>
            <p:cNvSpPr/>
            <p:nvPr/>
          </p:nvSpPr>
          <p:spPr>
            <a:xfrm>
              <a:off x="9729203" y="51313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9729049" y="49555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4" name="Oval 473"/>
            <p:cNvSpPr/>
            <p:nvPr/>
          </p:nvSpPr>
          <p:spPr>
            <a:xfrm>
              <a:off x="9173827" y="49526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8260598" y="51272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8262140" y="49543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8071618" y="49521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8626916" y="47808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8808044" y="4780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8991616" y="4781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8436394" y="4778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9364350" y="47816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9545477" y="47815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9729049" y="47823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9173827" y="47794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9" name="Oval 488"/>
            <p:cNvSpPr/>
            <p:nvPr/>
          </p:nvSpPr>
          <p:spPr>
            <a:xfrm>
              <a:off x="8262140" y="47811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0" name="Oval 489"/>
            <p:cNvSpPr/>
            <p:nvPr/>
          </p:nvSpPr>
          <p:spPr>
            <a:xfrm>
              <a:off x="8071618" y="477890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6" name="Oval 495"/>
            <p:cNvSpPr/>
            <p:nvPr/>
          </p:nvSpPr>
          <p:spPr>
            <a:xfrm>
              <a:off x="9908320" y="51313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9907998" y="49554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8" name="Oval 497"/>
            <p:cNvSpPr/>
            <p:nvPr/>
          </p:nvSpPr>
          <p:spPr>
            <a:xfrm>
              <a:off x="9907998" y="53199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10091571" y="53209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10091725" y="51320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10091571" y="495622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>
              <a:off x="10464304" y="49564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5" name="Oval 514"/>
            <p:cNvSpPr/>
            <p:nvPr/>
          </p:nvSpPr>
          <p:spPr>
            <a:xfrm>
              <a:off x="10645754" y="51322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6" name="Oval 515"/>
            <p:cNvSpPr/>
            <p:nvPr/>
          </p:nvSpPr>
          <p:spPr>
            <a:xfrm>
              <a:off x="10645432" y="49562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>
              <a:off x="10276391" y="51323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8" name="Oval 517"/>
            <p:cNvSpPr/>
            <p:nvPr/>
          </p:nvSpPr>
          <p:spPr>
            <a:xfrm>
              <a:off x="10464304" y="5321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19" name="Oval 518"/>
            <p:cNvSpPr/>
            <p:nvPr/>
          </p:nvSpPr>
          <p:spPr>
            <a:xfrm>
              <a:off x="10467547" y="51324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0" name="Oval 519"/>
            <p:cNvSpPr/>
            <p:nvPr/>
          </p:nvSpPr>
          <p:spPr>
            <a:xfrm>
              <a:off x="10645432" y="53207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1" name="Oval 520"/>
            <p:cNvSpPr/>
            <p:nvPr/>
          </p:nvSpPr>
          <p:spPr>
            <a:xfrm>
              <a:off x="10277350" y="5320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2" name="Oval 521"/>
            <p:cNvSpPr/>
            <p:nvPr/>
          </p:nvSpPr>
          <p:spPr>
            <a:xfrm>
              <a:off x="10829004" y="53217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3" name="Oval 522"/>
            <p:cNvSpPr/>
            <p:nvPr/>
          </p:nvSpPr>
          <p:spPr>
            <a:xfrm>
              <a:off x="10829158" y="51328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4" name="Oval 523"/>
            <p:cNvSpPr/>
            <p:nvPr/>
          </p:nvSpPr>
          <p:spPr>
            <a:xfrm>
              <a:off x="10829004" y="49570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10273782" y="49541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8" name="Oval 527"/>
            <p:cNvSpPr/>
            <p:nvPr/>
          </p:nvSpPr>
          <p:spPr>
            <a:xfrm>
              <a:off x="9907998" y="47822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29" name="Oval 528"/>
            <p:cNvSpPr/>
            <p:nvPr/>
          </p:nvSpPr>
          <p:spPr>
            <a:xfrm>
              <a:off x="10091571" y="478301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0" name="Oval 529"/>
            <p:cNvSpPr/>
            <p:nvPr/>
          </p:nvSpPr>
          <p:spPr>
            <a:xfrm>
              <a:off x="10464304" y="47832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>
              <a:off x="10645432" y="47830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>
              <a:off x="10829004" y="47838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>
              <a:off x="10273782" y="47809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8" name="Oval 537"/>
            <p:cNvSpPr/>
            <p:nvPr/>
          </p:nvSpPr>
          <p:spPr>
            <a:xfrm>
              <a:off x="11014062" y="5132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39" name="Oval 538"/>
            <p:cNvSpPr/>
            <p:nvPr/>
          </p:nvSpPr>
          <p:spPr>
            <a:xfrm>
              <a:off x="11013740" y="495683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0" name="Oval 539"/>
            <p:cNvSpPr/>
            <p:nvPr/>
          </p:nvSpPr>
          <p:spPr>
            <a:xfrm>
              <a:off x="11013740" y="53213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1" name="Oval 540"/>
            <p:cNvSpPr/>
            <p:nvPr/>
          </p:nvSpPr>
          <p:spPr>
            <a:xfrm>
              <a:off x="11197312" y="532236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11197466" y="51334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>
              <a:off x="11197312" y="495761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11570046" y="49578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7" name="Oval 556"/>
            <p:cNvSpPr/>
            <p:nvPr/>
          </p:nvSpPr>
          <p:spPr>
            <a:xfrm>
              <a:off x="11751495" y="513360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8" name="Oval 557"/>
            <p:cNvSpPr/>
            <p:nvPr/>
          </p:nvSpPr>
          <p:spPr>
            <a:xfrm>
              <a:off x="11751173" y="495765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11382133" y="513372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0" name="Oval 559"/>
            <p:cNvSpPr/>
            <p:nvPr/>
          </p:nvSpPr>
          <p:spPr>
            <a:xfrm>
              <a:off x="11570046" y="53225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1" name="Oval 560"/>
            <p:cNvSpPr/>
            <p:nvPr/>
          </p:nvSpPr>
          <p:spPr>
            <a:xfrm>
              <a:off x="11573288" y="51338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11751173" y="53221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>
              <a:off x="11383091" y="53218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4" name="Oval 563"/>
            <p:cNvSpPr/>
            <p:nvPr/>
          </p:nvSpPr>
          <p:spPr>
            <a:xfrm>
              <a:off x="11934746" y="532319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5" name="Oval 564"/>
            <p:cNvSpPr/>
            <p:nvPr/>
          </p:nvSpPr>
          <p:spPr>
            <a:xfrm>
              <a:off x="11934900" y="51342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6" name="Oval 565"/>
            <p:cNvSpPr/>
            <p:nvPr/>
          </p:nvSpPr>
          <p:spPr>
            <a:xfrm>
              <a:off x="11934746" y="49584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11379524" y="49555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11013740" y="478362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11197312" y="4784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11570046" y="47846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11751173" y="47844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11934746" y="47852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11379524" y="47823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6" name="Oval 585"/>
            <p:cNvSpPr/>
            <p:nvPr/>
          </p:nvSpPr>
          <p:spPr>
            <a:xfrm>
              <a:off x="7697322" y="51337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7" name="Oval 586"/>
            <p:cNvSpPr/>
            <p:nvPr/>
          </p:nvSpPr>
          <p:spPr>
            <a:xfrm>
              <a:off x="7885235" y="532258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8" name="Oval 587"/>
            <p:cNvSpPr/>
            <p:nvPr/>
          </p:nvSpPr>
          <p:spPr>
            <a:xfrm>
              <a:off x="7888477" y="51338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89" name="Oval 588"/>
            <p:cNvSpPr/>
            <p:nvPr/>
          </p:nvSpPr>
          <p:spPr>
            <a:xfrm>
              <a:off x="7698280" y="53219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7518917" y="5131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0" name="Oval 709"/>
            <p:cNvSpPr/>
            <p:nvPr/>
          </p:nvSpPr>
          <p:spPr>
            <a:xfrm>
              <a:off x="8633336" y="605141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1" name="Oval 710"/>
            <p:cNvSpPr/>
            <p:nvPr/>
          </p:nvSpPr>
          <p:spPr>
            <a:xfrm>
              <a:off x="8814463" y="605101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2" name="Oval 711"/>
            <p:cNvSpPr/>
            <p:nvPr/>
          </p:nvSpPr>
          <p:spPr>
            <a:xfrm>
              <a:off x="8446382" y="605074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3" name="Oval 712"/>
            <p:cNvSpPr/>
            <p:nvPr/>
          </p:nvSpPr>
          <p:spPr>
            <a:xfrm>
              <a:off x="8998036" y="60520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4" name="Oval 713"/>
            <p:cNvSpPr/>
            <p:nvPr/>
          </p:nvSpPr>
          <p:spPr>
            <a:xfrm>
              <a:off x="9187637" y="67810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5" name="Oval 714"/>
            <p:cNvSpPr/>
            <p:nvPr/>
          </p:nvSpPr>
          <p:spPr>
            <a:xfrm>
              <a:off x="9367328" y="695660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6" name="Oval 715"/>
            <p:cNvSpPr/>
            <p:nvPr/>
          </p:nvSpPr>
          <p:spPr>
            <a:xfrm>
              <a:off x="9363403" y="67780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7" name="Oval 716"/>
            <p:cNvSpPr/>
            <p:nvPr/>
          </p:nvSpPr>
          <p:spPr>
            <a:xfrm>
              <a:off x="9366897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8" name="Oval 717"/>
            <p:cNvSpPr/>
            <p:nvPr/>
          </p:nvSpPr>
          <p:spPr>
            <a:xfrm>
              <a:off x="9552773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9" name="Oval 718"/>
            <p:cNvSpPr/>
            <p:nvPr/>
          </p:nvSpPr>
          <p:spPr>
            <a:xfrm>
              <a:off x="9740686" y="695663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0" name="Oval 719"/>
            <p:cNvSpPr/>
            <p:nvPr/>
          </p:nvSpPr>
          <p:spPr>
            <a:xfrm>
              <a:off x="9921813" y="695646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1" name="Oval 720"/>
            <p:cNvSpPr/>
            <p:nvPr/>
          </p:nvSpPr>
          <p:spPr>
            <a:xfrm>
              <a:off x="9921814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2" name="Oval 721"/>
            <p:cNvSpPr/>
            <p:nvPr/>
          </p:nvSpPr>
          <p:spPr>
            <a:xfrm>
              <a:off x="992181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9184464" y="62268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9363336" y="641488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9552065" y="659987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9743928" y="678126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7" name="Oval 726"/>
            <p:cNvSpPr/>
            <p:nvPr/>
          </p:nvSpPr>
          <p:spPr>
            <a:xfrm>
              <a:off x="10105386" y="695725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8" name="Oval 727"/>
            <p:cNvSpPr/>
            <p:nvPr/>
          </p:nvSpPr>
          <p:spPr>
            <a:xfrm>
              <a:off x="9550164" y="69543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29" name="Oval 728"/>
            <p:cNvSpPr/>
            <p:nvPr/>
          </p:nvSpPr>
          <p:spPr>
            <a:xfrm>
              <a:off x="9184463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0" name="Oval 729"/>
            <p:cNvSpPr/>
            <p:nvPr/>
          </p:nvSpPr>
          <p:spPr>
            <a:xfrm>
              <a:off x="9184462" y="641672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9736907" y="6050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9918356" y="62258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9918034" y="604993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9548994" y="62260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5" name="Oval 734"/>
            <p:cNvSpPr/>
            <p:nvPr/>
          </p:nvSpPr>
          <p:spPr>
            <a:xfrm>
              <a:off x="9736907" y="64148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6" name="Oval 735"/>
            <p:cNvSpPr/>
            <p:nvPr/>
          </p:nvSpPr>
          <p:spPr>
            <a:xfrm>
              <a:off x="9740149" y="622611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7" name="Oval 736"/>
            <p:cNvSpPr/>
            <p:nvPr/>
          </p:nvSpPr>
          <p:spPr>
            <a:xfrm>
              <a:off x="9918034" y="64144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8" name="Oval 737"/>
            <p:cNvSpPr/>
            <p:nvPr/>
          </p:nvSpPr>
          <p:spPr>
            <a:xfrm>
              <a:off x="9549952" y="64141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10101607" y="64154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10101761" y="62265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10101607" y="60507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9546385" y="604785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3" name="Oval 742"/>
            <p:cNvSpPr/>
            <p:nvPr/>
          </p:nvSpPr>
          <p:spPr>
            <a:xfrm>
              <a:off x="10480017" y="66026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4" name="Oval 743"/>
            <p:cNvSpPr/>
            <p:nvPr/>
          </p:nvSpPr>
          <p:spPr>
            <a:xfrm>
              <a:off x="10657208" y="67741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5" name="Oval 744"/>
            <p:cNvSpPr/>
            <p:nvPr/>
          </p:nvSpPr>
          <p:spPr>
            <a:xfrm>
              <a:off x="10661144" y="66024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6" name="Oval 745"/>
            <p:cNvSpPr/>
            <p:nvPr/>
          </p:nvSpPr>
          <p:spPr>
            <a:xfrm>
              <a:off x="10287846" y="67742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10475759" y="695454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10479001" y="677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10656886" y="69541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10288805" y="69538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4" name="Oval 753"/>
            <p:cNvSpPr/>
            <p:nvPr/>
          </p:nvSpPr>
          <p:spPr>
            <a:xfrm>
              <a:off x="10289495" y="660036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5" name="Oval 754"/>
            <p:cNvSpPr/>
            <p:nvPr/>
          </p:nvSpPr>
          <p:spPr>
            <a:xfrm>
              <a:off x="10474340" y="6050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6" name="Oval 755"/>
            <p:cNvSpPr/>
            <p:nvPr/>
          </p:nvSpPr>
          <p:spPr>
            <a:xfrm>
              <a:off x="10655789" y="622671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7" name="Oval 756"/>
            <p:cNvSpPr/>
            <p:nvPr/>
          </p:nvSpPr>
          <p:spPr>
            <a:xfrm>
              <a:off x="10655467" y="60507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8" name="Oval 757"/>
            <p:cNvSpPr/>
            <p:nvPr/>
          </p:nvSpPr>
          <p:spPr>
            <a:xfrm>
              <a:off x="10286427" y="622683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59" name="Oval 758"/>
            <p:cNvSpPr/>
            <p:nvPr/>
          </p:nvSpPr>
          <p:spPr>
            <a:xfrm>
              <a:off x="10474340" y="641563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0" name="Oval 759"/>
            <p:cNvSpPr/>
            <p:nvPr/>
          </p:nvSpPr>
          <p:spPr>
            <a:xfrm>
              <a:off x="10477582" y="62269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1" name="Oval 760"/>
            <p:cNvSpPr/>
            <p:nvPr/>
          </p:nvSpPr>
          <p:spPr>
            <a:xfrm>
              <a:off x="10655467" y="64152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2" name="Oval 761"/>
            <p:cNvSpPr/>
            <p:nvPr/>
          </p:nvSpPr>
          <p:spPr>
            <a:xfrm>
              <a:off x="10287386" y="641496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6" name="Oval 765"/>
            <p:cNvSpPr/>
            <p:nvPr/>
          </p:nvSpPr>
          <p:spPr>
            <a:xfrm>
              <a:off x="10283818" y="60486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7" name="Oval 766"/>
            <p:cNvSpPr/>
            <p:nvPr/>
          </p:nvSpPr>
          <p:spPr>
            <a:xfrm>
              <a:off x="10101351" y="67781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8" name="Oval 767"/>
            <p:cNvSpPr/>
            <p:nvPr/>
          </p:nvSpPr>
          <p:spPr>
            <a:xfrm>
              <a:off x="10101350" y="66037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69" name="Oval 768"/>
            <p:cNvSpPr/>
            <p:nvPr/>
          </p:nvSpPr>
          <p:spPr>
            <a:xfrm>
              <a:off x="9741290" y="66025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0" name="Oval 769"/>
            <p:cNvSpPr/>
            <p:nvPr/>
          </p:nvSpPr>
          <p:spPr>
            <a:xfrm>
              <a:off x="9370589" y="622332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1" name="Oval 770"/>
            <p:cNvSpPr/>
            <p:nvPr/>
          </p:nvSpPr>
          <p:spPr>
            <a:xfrm>
              <a:off x="9372131" y="60504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2" name="Oval 771"/>
            <p:cNvSpPr/>
            <p:nvPr/>
          </p:nvSpPr>
          <p:spPr>
            <a:xfrm>
              <a:off x="9181608" y="60481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5" name="Oval 844"/>
            <p:cNvSpPr/>
            <p:nvPr/>
          </p:nvSpPr>
          <p:spPr>
            <a:xfrm>
              <a:off x="8807312" y="622982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6" name="Oval 845"/>
            <p:cNvSpPr/>
            <p:nvPr/>
          </p:nvSpPr>
          <p:spPr>
            <a:xfrm>
              <a:off x="8995225" y="641862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7" name="Oval 846"/>
            <p:cNvSpPr/>
            <p:nvPr/>
          </p:nvSpPr>
          <p:spPr>
            <a:xfrm>
              <a:off x="8998468" y="6229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8" name="Oval 847"/>
            <p:cNvSpPr/>
            <p:nvPr/>
          </p:nvSpPr>
          <p:spPr>
            <a:xfrm>
              <a:off x="8808271" y="64179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9" name="Oval 848"/>
            <p:cNvSpPr/>
            <p:nvPr/>
          </p:nvSpPr>
          <p:spPr>
            <a:xfrm>
              <a:off x="8999608" y="660636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0" name="Oval 849"/>
            <p:cNvSpPr/>
            <p:nvPr/>
          </p:nvSpPr>
          <p:spPr>
            <a:xfrm>
              <a:off x="8628907" y="622714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53933" y="2148082"/>
            <a:ext cx="5979827" cy="1196169"/>
            <a:chOff x="6053933" y="1859637"/>
            <a:chExt cx="5979827" cy="1196169"/>
          </a:xfrm>
        </p:grpSpPr>
        <p:sp>
          <p:nvSpPr>
            <p:cNvPr id="149" name="Oval 148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5" name="Oval 414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7" name="Oval 416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8" name="Oval 417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20" name="Oval 419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0" name="Oval 669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72" name="Oval 671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1" name="Oval 680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2" name="Oval 681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4" name="Oval 683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5" name="Oval 684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6" name="Oval 685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7" name="Oval 686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8" name="Oval 687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9" name="Oval 688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1" name="Oval 690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93" name="Oval 692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1" name="Oval 700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2" name="Oval 701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4" name="Oval 703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5" name="Oval 704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6" name="Oval 705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7" name="Oval 706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8" name="Oval 707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09" name="Oval 708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5" name="Oval 854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0" name="Oval 869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1" name="Oval 870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2" name="Oval 871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3" name="Oval 872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4" name="Oval 873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5" name="Oval 874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6" name="Oval 875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7" name="Oval 876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8" name="Oval 877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79" name="Oval 878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0" name="Oval 879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1" name="Oval 880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2" name="Oval 881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3" name="Oval 882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5" name="Oval 884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6" name="Oval 885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7" name="Oval 886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8" name="Oval 887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89" name="Oval 888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0" name="Oval 889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1" name="Oval 890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2" name="Oval 891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3" name="Oval 892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4" name="Oval 893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5" name="Oval 894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6" name="Oval 895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7" name="Oval 896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8" name="Oval 897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99" name="Oval 898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0" name="Oval 899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1" name="Oval 900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2" name="Oval 901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3" name="Oval 902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4" name="Oval 903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5" name="Oval 904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6" name="Oval 905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7" name="Oval 906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8" name="Oval 907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09" name="Oval 908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0" name="Oval 909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1" name="Oval 910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2" name="Oval 911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3" name="Oval 912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4" name="Oval 913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5" name="Oval 914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6" name="Oval 915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7" name="Oval 916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8" name="Oval 917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19" name="Oval 918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0" name="Oval 919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1" name="Oval 920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2" name="Oval 921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3" name="Oval 922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4" name="Oval 923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5" name="Oval 924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6" name="Oval 925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7" name="Oval 926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8" name="Oval 927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29" name="Oval 928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0" name="Oval 929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1" name="Oval 930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2" name="Oval 931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3" name="Oval 932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4" name="Oval 933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5" name="Oval 934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6" name="Oval 935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7" name="Oval 936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8" name="Oval 937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39" name="Oval 938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0" name="Oval 939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1" name="Oval 940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2" name="Oval 941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3" name="Oval 942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4" name="Oval 943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5" name="Oval 944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49" name="Oval 948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0" name="Oval 949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1" name="Oval 950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2" name="Oval 951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3" name="Oval 952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4" name="Oval 953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5" name="Oval 954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6" name="Oval 955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7" name="Oval 956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8" name="Oval 957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59" name="Oval 958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0" name="Oval 959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1" name="Oval 960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2" name="Oval 961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3" name="Oval 962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4" name="Oval 963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5" name="Oval 964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6" name="Oval 965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7" name="Oval 966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8" name="Oval 967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69" name="Oval 968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0" name="Oval 969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1" name="Oval 970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2" name="Oval 971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3" name="Oval 972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4" name="Oval 973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5" name="Oval 974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6" name="Oval 975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7" name="Oval 976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8" name="Oval 977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79" name="Oval 978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0" name="Oval 979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1" name="Oval 980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2" name="Oval 981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3" name="Oval 982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5" name="Oval 984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7" name="Oval 986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89" name="Oval 988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0" name="Oval 989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1" name="Oval 990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2" name="Oval 991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3" name="Oval 992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4" name="Oval 993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5" name="Oval 994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999" name="Oval 998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0" name="Oval 999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1" name="Oval 1000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2" name="Oval 1001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3" name="Oval 1002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4" name="Oval 1003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5" name="Oval 1004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6" name="Oval 1005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7" name="Oval 1006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8" name="Oval 1007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09" name="Oval 1008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0" name="Oval 1009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1" name="Oval 1010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2" name="Oval 1011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3" name="Oval 1012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4" name="Oval 1013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5" name="Oval 1014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6" name="Oval 1015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7" name="Oval 1016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8" name="Oval 1017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19" name="Oval 1018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02330" y="2158819"/>
            <a:ext cx="104150" cy="1184244"/>
            <a:chOff x="12112490" y="2341699"/>
            <a:chExt cx="104150" cy="1184244"/>
          </a:xfrm>
        </p:grpSpPr>
        <p:sp>
          <p:nvSpPr>
            <p:cNvPr id="840" name="Oval 83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1" name="Oval 84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2" name="Oval 84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3" name="Oval 84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44" name="Oval 84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1" name="Oval 850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52" name="Oval 851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853" name="Group 852"/>
          <p:cNvGrpSpPr/>
          <p:nvPr/>
        </p:nvGrpSpPr>
        <p:grpSpPr>
          <a:xfrm>
            <a:off x="12102330" y="3428819"/>
            <a:ext cx="104150" cy="1184244"/>
            <a:chOff x="12112490" y="2341699"/>
            <a:chExt cx="104150" cy="1184244"/>
          </a:xfrm>
        </p:grpSpPr>
        <p:sp>
          <p:nvSpPr>
            <p:cNvPr id="854" name="Oval 853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0" name="Oval 1019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1" name="Oval 1020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2" name="Oval 1021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3" name="Oval 1022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4" name="Oval 1023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5" name="Oval 1024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12102330" y="4708979"/>
            <a:ext cx="104150" cy="1184244"/>
            <a:chOff x="12112490" y="2341699"/>
            <a:chExt cx="104150" cy="1184244"/>
          </a:xfrm>
        </p:grpSpPr>
        <p:sp>
          <p:nvSpPr>
            <p:cNvPr id="1027" name="Oval 1026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8" name="Oval 1027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29" name="Oval 1028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0" name="Oval 1029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1" name="Oval 1030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2" name="Oval 1031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3" name="Oval 1032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12102330" y="5989139"/>
            <a:ext cx="104150" cy="1184244"/>
            <a:chOff x="12112490" y="2341699"/>
            <a:chExt cx="104150" cy="1184244"/>
          </a:xfrm>
        </p:grpSpPr>
        <p:sp>
          <p:nvSpPr>
            <p:cNvPr id="1035" name="Oval 1034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6" name="Oval 1035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7" name="Oval 1036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8" name="Oval 1037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39" name="Oval 1038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0" name="Oval 1039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1" name="Oval 1040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1045" name="TextBox 1044"/>
          <p:cNvSpPr txBox="1"/>
          <p:nvPr/>
        </p:nvSpPr>
        <p:spPr>
          <a:xfrm>
            <a:off x="5794275" y="2887353"/>
            <a:ext cx="3026187" cy="933910"/>
          </a:xfrm>
          <a:prstGeom prst="rect">
            <a:avLst/>
          </a:prstGeom>
          <a:solidFill>
            <a:srgbClr val="000000">
              <a:alpha val="3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  <a:sym typeface="Gill Sans Light"/>
              </a:rPr>
              <a:t>A candidate</a:t>
            </a:r>
          </a:p>
          <a:p>
            <a:pPr algn="ctr" defTabSz="410751" hangingPunct="0"/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  <a:sym typeface="Gill Sans Light"/>
              </a:rPr>
              <a:t>inductive </a:t>
            </a:r>
            <a:r>
              <a:rPr lang="en-US" sz="2800" b="1" dirty="0">
                <a:solidFill>
                  <a:srgbClr val="FFFFFF"/>
                </a:solidFill>
                <a:ea typeface="Calibri" charset="0"/>
                <a:cs typeface="Calibri" charset="0"/>
              </a:rPr>
              <a:t>invariant</a:t>
            </a:r>
            <a:endParaRPr lang="en-US" sz="2800" b="1" dirty="0">
              <a:solidFill>
                <a:srgbClr val="FFFFFF"/>
              </a:solidFill>
              <a:ea typeface="Calibri" charset="0"/>
              <a:cs typeface="Calibri" charset="0"/>
              <a:sym typeface="Gill Sans Light"/>
            </a:endParaRPr>
          </a:p>
        </p:txBody>
      </p:sp>
      <p:grpSp>
        <p:nvGrpSpPr>
          <p:cNvPr id="1047" name="Group 1046"/>
          <p:cNvGrpSpPr/>
          <p:nvPr/>
        </p:nvGrpSpPr>
        <p:grpSpPr>
          <a:xfrm>
            <a:off x="6057290" y="870884"/>
            <a:ext cx="5979827" cy="1196169"/>
            <a:chOff x="6053933" y="1859637"/>
            <a:chExt cx="5979827" cy="1196169"/>
          </a:xfrm>
        </p:grpSpPr>
        <p:sp>
          <p:nvSpPr>
            <p:cNvPr id="1048" name="Oval 1047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49" name="Oval 1048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0" name="Oval 1049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1" name="Oval 1050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2" name="Oval 1051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3" name="Oval 1052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4" name="Oval 1053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5" name="Oval 1054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6" name="Oval 1055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7" name="Oval 1056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8" name="Oval 1057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59" name="Oval 1058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0" name="Oval 1059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1" name="Oval 1060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2" name="Oval 1061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3" name="Oval 1062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4" name="Oval 1063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5" name="Oval 1064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6" name="Oval 1065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7" name="Oval 1066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8" name="Oval 1067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69" name="Oval 1068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0" name="Oval 1069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1" name="Oval 1070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2" name="Oval 1071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3" name="Oval 1072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4" name="Oval 1073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5" name="Oval 1074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6" name="Oval 1075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7" name="Oval 1076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8" name="Oval 1077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79" name="Oval 1078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0" name="Oval 1079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1" name="Oval 1080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2" name="Oval 1081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3" name="Oval 1082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4" name="Oval 1083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5" name="Oval 1084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6" name="Oval 1085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7" name="Oval 1086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8" name="Oval 1087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89" name="Oval 1088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0" name="Oval 1089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1" name="Oval 1090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2" name="Oval 1091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3" name="Oval 1092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4" name="Oval 1093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5" name="Oval 1094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6" name="Oval 1095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7" name="Oval 1096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8" name="Oval 1097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099" name="Oval 1098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0" name="Oval 1099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1" name="Oval 1100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2" name="Oval 1101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3" name="Oval 1102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4" name="Oval 1103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5" name="Oval 1104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6" name="Oval 1105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7" name="Oval 1106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8" name="Oval 1107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09" name="Oval 1108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0" name="Oval 1109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1" name="Oval 1110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2" name="Oval 1111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3" name="Oval 1112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4" name="Oval 1113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5" name="Oval 1114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6" name="Oval 1115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7" name="Oval 1116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8" name="Oval 1117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19" name="Oval 1118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0" name="Oval 1119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1" name="Oval 1120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2" name="Oval 1121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3" name="Oval 1122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4" name="Oval 1123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5" name="Oval 1124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6" name="Oval 1125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7" name="Oval 1126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8" name="Oval 1127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29" name="Oval 1128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0" name="Oval 1129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1" name="Oval 1130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2" name="Oval 1131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3" name="Oval 1132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4" name="Oval 1133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5" name="Oval 1134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6" name="Oval 1135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7" name="Oval 1136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8" name="Oval 1137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39" name="Oval 1138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0" name="Oval 1139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1" name="Oval 1140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2" name="Oval 1141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3" name="Oval 1142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4" name="Oval 1143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5" name="Oval 1144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6" name="Oval 1145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7" name="Oval 1146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8" name="Oval 1147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49" name="Oval 1148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0" name="Oval 1149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1" name="Oval 1150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2" name="Oval 1151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3" name="Oval 1152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4" name="Oval 1153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5" name="Oval 1154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6" name="Oval 1155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7" name="Oval 1156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8" name="Oval 1157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59" name="Oval 1158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0" name="Oval 1159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1" name="Oval 1160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2" name="Oval 1161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3" name="Oval 1162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4" name="Oval 1163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5" name="Oval 1164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6" name="Oval 1165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7" name="Oval 1166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8" name="Oval 1167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69" name="Oval 1168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0" name="Oval 1169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1" name="Oval 1170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2" name="Oval 1171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3" name="Oval 1172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4" name="Oval 1173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5" name="Oval 1174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6" name="Oval 1175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7" name="Oval 1176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8" name="Oval 1177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79" name="Oval 1178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0" name="Oval 1179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1" name="Oval 1180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2" name="Oval 1181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3" name="Oval 1182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4" name="Oval 1183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5" name="Oval 1184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6" name="Oval 1185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7" name="Oval 1186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8" name="Oval 1187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89" name="Oval 1188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0" name="Oval 1189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1" name="Oval 1190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2" name="Oval 1191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3" name="Oval 1192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4" name="Oval 1193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5" name="Oval 1194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6" name="Oval 1195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7" name="Oval 1196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8" name="Oval 1197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99" name="Oval 1198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0" name="Oval 1199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1" name="Oval 1200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2" name="Oval 1201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3" name="Oval 1202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4" name="Oval 1203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5" name="Oval 1204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6" name="Oval 1205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7" name="Oval 1206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8" name="Oval 1207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09" name="Oval 1208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0" name="Oval 1209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1" name="Oval 1210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2" name="Oval 1211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3" name="Oval 1212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4" name="Oval 1213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5" name="Oval 1214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6" name="Oval 1215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7" name="Oval 1216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8" name="Oval 1217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19" name="Oval 1218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0" name="Oval 1219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1" name="Oval 1220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2" name="Oval 1221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3" name="Oval 1222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4" name="Oval 1223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5" name="Oval 1224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6" name="Oval 1225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7" name="Oval 1226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8" name="Oval 1227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29" name="Oval 1228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0" name="Oval 1229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1" name="Oval 1230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2" name="Oval 1231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3" name="Oval 1232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4" name="Oval 1233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5" name="Oval 1234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6" name="Oval 1235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7" name="Oval 1236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8" name="Oval 1237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39" name="Oval 1238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0" name="Oval 1239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1" name="Oval 1240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2" name="Oval 1241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3" name="Oval 1242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4" name="Oval 1243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5" name="Oval 1244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6" name="Oval 1245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7" name="Oval 1246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8" name="Oval 1247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49" name="Oval 1248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0" name="Oval 1249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1" name="Oval 1250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2" name="Oval 1251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3" name="Oval 1252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4" name="Oval 1253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5" name="Oval 1254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6" name="Oval 1255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7" name="Oval 1256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8" name="Oval 1257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59" name="Oval 1258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0" name="Oval 1259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1" name="Oval 1260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2" name="Oval 1261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3" name="Oval 1262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4" name="Oval 1263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5" name="Oval 1264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6" name="Oval 1265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7" name="Oval 1266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8" name="Oval 1267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69" name="Oval 1268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0" name="Oval 1269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1" name="Oval 1270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2" name="Oval 1271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3" name="Oval 1272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4" name="Oval 1273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5" name="Oval 1274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6" name="Oval 1275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7" name="Oval 1276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78" name="Oval 1277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279" name="Group 1278"/>
          <p:cNvGrpSpPr/>
          <p:nvPr/>
        </p:nvGrpSpPr>
        <p:grpSpPr>
          <a:xfrm>
            <a:off x="6056207" y="-388127"/>
            <a:ext cx="5979827" cy="1196169"/>
            <a:chOff x="6053933" y="1859637"/>
            <a:chExt cx="5979827" cy="1196169"/>
          </a:xfrm>
        </p:grpSpPr>
        <p:sp>
          <p:nvSpPr>
            <p:cNvPr id="1280" name="Oval 1279"/>
            <p:cNvSpPr/>
            <p:nvPr/>
          </p:nvSpPr>
          <p:spPr>
            <a:xfrm>
              <a:off x="6053933" y="295682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1" name="Oval 1280"/>
            <p:cNvSpPr/>
            <p:nvPr/>
          </p:nvSpPr>
          <p:spPr>
            <a:xfrm>
              <a:off x="6784493" y="295468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2" name="Oval 1281"/>
            <p:cNvSpPr/>
            <p:nvPr/>
          </p:nvSpPr>
          <p:spPr>
            <a:xfrm>
              <a:off x="6965620" y="295452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3" name="Oval 1282"/>
            <p:cNvSpPr/>
            <p:nvPr/>
          </p:nvSpPr>
          <p:spPr>
            <a:xfrm>
              <a:off x="7149193" y="29553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4" name="Oval 1283"/>
            <p:cNvSpPr/>
            <p:nvPr/>
          </p:nvSpPr>
          <p:spPr>
            <a:xfrm>
              <a:off x="6593971" y="29524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5" name="Oval 1284"/>
            <p:cNvSpPr/>
            <p:nvPr/>
          </p:nvSpPr>
          <p:spPr>
            <a:xfrm>
              <a:off x="7521927" y="295551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6" name="Oval 1285"/>
            <p:cNvSpPr/>
            <p:nvPr/>
          </p:nvSpPr>
          <p:spPr>
            <a:xfrm>
              <a:off x="7703054" y="29553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7" name="Oval 1286"/>
            <p:cNvSpPr/>
            <p:nvPr/>
          </p:nvSpPr>
          <p:spPr>
            <a:xfrm>
              <a:off x="7886626" y="29561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8" name="Oval 1287"/>
            <p:cNvSpPr/>
            <p:nvPr/>
          </p:nvSpPr>
          <p:spPr>
            <a:xfrm>
              <a:off x="7331404" y="29532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89" name="Oval 1288"/>
            <p:cNvSpPr/>
            <p:nvPr/>
          </p:nvSpPr>
          <p:spPr>
            <a:xfrm>
              <a:off x="6419717" y="29549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0" name="Oval 1289"/>
            <p:cNvSpPr/>
            <p:nvPr/>
          </p:nvSpPr>
          <p:spPr>
            <a:xfrm>
              <a:off x="6229195" y="295274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1" name="Oval 1290"/>
            <p:cNvSpPr/>
            <p:nvPr/>
          </p:nvSpPr>
          <p:spPr>
            <a:xfrm>
              <a:off x="6784493" y="27814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2" name="Oval 1291"/>
            <p:cNvSpPr/>
            <p:nvPr/>
          </p:nvSpPr>
          <p:spPr>
            <a:xfrm>
              <a:off x="6965620" y="27813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3" name="Oval 1292"/>
            <p:cNvSpPr/>
            <p:nvPr/>
          </p:nvSpPr>
          <p:spPr>
            <a:xfrm>
              <a:off x="7149193" y="27821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4" name="Oval 1293"/>
            <p:cNvSpPr/>
            <p:nvPr/>
          </p:nvSpPr>
          <p:spPr>
            <a:xfrm>
              <a:off x="6593971" y="277923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5" name="Oval 1294"/>
            <p:cNvSpPr/>
            <p:nvPr/>
          </p:nvSpPr>
          <p:spPr>
            <a:xfrm>
              <a:off x="7521927" y="278231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6" name="Oval 1295"/>
            <p:cNvSpPr/>
            <p:nvPr/>
          </p:nvSpPr>
          <p:spPr>
            <a:xfrm>
              <a:off x="7703054" y="27821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7" name="Oval 1296"/>
            <p:cNvSpPr/>
            <p:nvPr/>
          </p:nvSpPr>
          <p:spPr>
            <a:xfrm>
              <a:off x="7886626" y="278293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8" name="Oval 1297"/>
            <p:cNvSpPr/>
            <p:nvPr/>
          </p:nvSpPr>
          <p:spPr>
            <a:xfrm>
              <a:off x="7331404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299" name="Oval 1298"/>
            <p:cNvSpPr/>
            <p:nvPr/>
          </p:nvSpPr>
          <p:spPr>
            <a:xfrm>
              <a:off x="6419717" y="278178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0" name="Oval 1299"/>
            <p:cNvSpPr/>
            <p:nvPr/>
          </p:nvSpPr>
          <p:spPr>
            <a:xfrm>
              <a:off x="6229195" y="277953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1" name="Oval 1300"/>
            <p:cNvSpPr/>
            <p:nvPr/>
          </p:nvSpPr>
          <p:spPr>
            <a:xfrm>
              <a:off x="6054759" y="278006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2" name="Oval 1301"/>
            <p:cNvSpPr/>
            <p:nvPr/>
          </p:nvSpPr>
          <p:spPr>
            <a:xfrm>
              <a:off x="8065575" y="295606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3" name="Oval 1302"/>
            <p:cNvSpPr/>
            <p:nvPr/>
          </p:nvSpPr>
          <p:spPr>
            <a:xfrm>
              <a:off x="8249148" y="295685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4" name="Oval 1303"/>
            <p:cNvSpPr/>
            <p:nvPr/>
          </p:nvSpPr>
          <p:spPr>
            <a:xfrm>
              <a:off x="8621881" y="29570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5" name="Oval 1304"/>
            <p:cNvSpPr/>
            <p:nvPr/>
          </p:nvSpPr>
          <p:spPr>
            <a:xfrm>
              <a:off x="8803009" y="295689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6" name="Oval 1305"/>
            <p:cNvSpPr/>
            <p:nvPr/>
          </p:nvSpPr>
          <p:spPr>
            <a:xfrm>
              <a:off x="8986581" y="295768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7" name="Oval 1306"/>
            <p:cNvSpPr/>
            <p:nvPr/>
          </p:nvSpPr>
          <p:spPr>
            <a:xfrm>
              <a:off x="8431359" y="295481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8" name="Oval 1307"/>
            <p:cNvSpPr/>
            <p:nvPr/>
          </p:nvSpPr>
          <p:spPr>
            <a:xfrm>
              <a:off x="8065575" y="27828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09" name="Oval 1308"/>
            <p:cNvSpPr/>
            <p:nvPr/>
          </p:nvSpPr>
          <p:spPr>
            <a:xfrm>
              <a:off x="8249148" y="27836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0" name="Oval 1309"/>
            <p:cNvSpPr/>
            <p:nvPr/>
          </p:nvSpPr>
          <p:spPr>
            <a:xfrm>
              <a:off x="8621881" y="27838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1" name="Oval 1310"/>
            <p:cNvSpPr/>
            <p:nvPr/>
          </p:nvSpPr>
          <p:spPr>
            <a:xfrm>
              <a:off x="8803009" y="278368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2" name="Oval 1311"/>
            <p:cNvSpPr/>
            <p:nvPr/>
          </p:nvSpPr>
          <p:spPr>
            <a:xfrm>
              <a:off x="8986581" y="278447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3" name="Oval 1312"/>
            <p:cNvSpPr/>
            <p:nvPr/>
          </p:nvSpPr>
          <p:spPr>
            <a:xfrm>
              <a:off x="8431359" y="278160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4" name="Oval 1313"/>
            <p:cNvSpPr/>
            <p:nvPr/>
          </p:nvSpPr>
          <p:spPr>
            <a:xfrm>
              <a:off x="9171317" y="295745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5" name="Oval 1314"/>
            <p:cNvSpPr/>
            <p:nvPr/>
          </p:nvSpPr>
          <p:spPr>
            <a:xfrm>
              <a:off x="9354889" y="295824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6" name="Oval 1315"/>
            <p:cNvSpPr/>
            <p:nvPr/>
          </p:nvSpPr>
          <p:spPr>
            <a:xfrm>
              <a:off x="9727623" y="295845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7" name="Oval 1316"/>
            <p:cNvSpPr/>
            <p:nvPr/>
          </p:nvSpPr>
          <p:spPr>
            <a:xfrm>
              <a:off x="9908750" y="295828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8" name="Oval 1317"/>
            <p:cNvSpPr/>
            <p:nvPr/>
          </p:nvSpPr>
          <p:spPr>
            <a:xfrm>
              <a:off x="10092323" y="295907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19" name="Oval 1318"/>
            <p:cNvSpPr/>
            <p:nvPr/>
          </p:nvSpPr>
          <p:spPr>
            <a:xfrm>
              <a:off x="9537101" y="295620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0" name="Oval 1319"/>
            <p:cNvSpPr/>
            <p:nvPr/>
          </p:nvSpPr>
          <p:spPr>
            <a:xfrm>
              <a:off x="9171317" y="278425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1" name="Oval 1320"/>
            <p:cNvSpPr/>
            <p:nvPr/>
          </p:nvSpPr>
          <p:spPr>
            <a:xfrm>
              <a:off x="9354889" y="278504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2" name="Oval 1321"/>
            <p:cNvSpPr/>
            <p:nvPr/>
          </p:nvSpPr>
          <p:spPr>
            <a:xfrm>
              <a:off x="9727623" y="278524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3" name="Oval 1322"/>
            <p:cNvSpPr/>
            <p:nvPr/>
          </p:nvSpPr>
          <p:spPr>
            <a:xfrm>
              <a:off x="9908750" y="278508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4" name="Oval 1323"/>
            <p:cNvSpPr/>
            <p:nvPr/>
          </p:nvSpPr>
          <p:spPr>
            <a:xfrm>
              <a:off x="10092323" y="278587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5" name="Oval 1324"/>
            <p:cNvSpPr/>
            <p:nvPr/>
          </p:nvSpPr>
          <p:spPr>
            <a:xfrm>
              <a:off x="9537101" y="278300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6" name="Oval 1325"/>
            <p:cNvSpPr/>
            <p:nvPr/>
          </p:nvSpPr>
          <p:spPr>
            <a:xfrm>
              <a:off x="10657532" y="296374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7" name="Oval 1326"/>
            <p:cNvSpPr/>
            <p:nvPr/>
          </p:nvSpPr>
          <p:spPr>
            <a:xfrm>
              <a:off x="10838659" y="296357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8" name="Oval 1327"/>
            <p:cNvSpPr/>
            <p:nvPr/>
          </p:nvSpPr>
          <p:spPr>
            <a:xfrm>
              <a:off x="11022231" y="296436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29" name="Oval 1328"/>
            <p:cNvSpPr/>
            <p:nvPr/>
          </p:nvSpPr>
          <p:spPr>
            <a:xfrm>
              <a:off x="10467009" y="296149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0" name="Oval 1329"/>
            <p:cNvSpPr/>
            <p:nvPr/>
          </p:nvSpPr>
          <p:spPr>
            <a:xfrm>
              <a:off x="10292755" y="296404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1" name="Oval 1330"/>
            <p:cNvSpPr/>
            <p:nvPr/>
          </p:nvSpPr>
          <p:spPr>
            <a:xfrm>
              <a:off x="10657532" y="279053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2" name="Oval 1331"/>
            <p:cNvSpPr/>
            <p:nvPr/>
          </p:nvSpPr>
          <p:spPr>
            <a:xfrm>
              <a:off x="10838659" y="2790371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3" name="Oval 1332"/>
            <p:cNvSpPr/>
            <p:nvPr/>
          </p:nvSpPr>
          <p:spPr>
            <a:xfrm>
              <a:off x="11022231" y="279116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4" name="Oval 1333"/>
            <p:cNvSpPr/>
            <p:nvPr/>
          </p:nvSpPr>
          <p:spPr>
            <a:xfrm>
              <a:off x="10467009" y="278829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5" name="Oval 1334"/>
            <p:cNvSpPr/>
            <p:nvPr/>
          </p:nvSpPr>
          <p:spPr>
            <a:xfrm>
              <a:off x="10292755" y="279083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6" name="Oval 1335"/>
            <p:cNvSpPr/>
            <p:nvPr/>
          </p:nvSpPr>
          <p:spPr>
            <a:xfrm>
              <a:off x="11574490" y="2962556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7" name="Oval 1336"/>
            <p:cNvSpPr/>
            <p:nvPr/>
          </p:nvSpPr>
          <p:spPr>
            <a:xfrm>
              <a:off x="11755617" y="296238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8" name="Oval 1337"/>
            <p:cNvSpPr/>
            <p:nvPr/>
          </p:nvSpPr>
          <p:spPr>
            <a:xfrm>
              <a:off x="11939190" y="2963178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39" name="Oval 1338"/>
            <p:cNvSpPr/>
            <p:nvPr/>
          </p:nvSpPr>
          <p:spPr>
            <a:xfrm>
              <a:off x="11383968" y="296031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0" name="Oval 1339"/>
            <p:cNvSpPr/>
            <p:nvPr/>
          </p:nvSpPr>
          <p:spPr>
            <a:xfrm>
              <a:off x="11209713" y="2962855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1" name="Oval 1340"/>
            <p:cNvSpPr/>
            <p:nvPr/>
          </p:nvSpPr>
          <p:spPr>
            <a:xfrm>
              <a:off x="11574490" y="2789350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2" name="Oval 1341"/>
            <p:cNvSpPr/>
            <p:nvPr/>
          </p:nvSpPr>
          <p:spPr>
            <a:xfrm>
              <a:off x="11755617" y="278918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3" name="Oval 1342"/>
            <p:cNvSpPr/>
            <p:nvPr/>
          </p:nvSpPr>
          <p:spPr>
            <a:xfrm>
              <a:off x="11939190" y="2789972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4" name="Oval 1343"/>
            <p:cNvSpPr/>
            <p:nvPr/>
          </p:nvSpPr>
          <p:spPr>
            <a:xfrm>
              <a:off x="11383968" y="2787104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5" name="Oval 1344"/>
            <p:cNvSpPr/>
            <p:nvPr/>
          </p:nvSpPr>
          <p:spPr>
            <a:xfrm>
              <a:off x="11209713" y="2789649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6" name="Oval 1345"/>
            <p:cNvSpPr/>
            <p:nvPr/>
          </p:nvSpPr>
          <p:spPr>
            <a:xfrm>
              <a:off x="6053944" y="25840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7" name="Oval 1346"/>
            <p:cNvSpPr/>
            <p:nvPr/>
          </p:nvSpPr>
          <p:spPr>
            <a:xfrm>
              <a:off x="6053944" y="239823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8" name="Oval 1347"/>
            <p:cNvSpPr/>
            <p:nvPr/>
          </p:nvSpPr>
          <p:spPr>
            <a:xfrm>
              <a:off x="6053943" y="22092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49" name="Oval 1348"/>
            <p:cNvSpPr/>
            <p:nvPr/>
          </p:nvSpPr>
          <p:spPr>
            <a:xfrm>
              <a:off x="6053943" y="20372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0" name="Oval 1349"/>
            <p:cNvSpPr/>
            <p:nvPr/>
          </p:nvSpPr>
          <p:spPr>
            <a:xfrm>
              <a:off x="6414494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1" name="Oval 1350"/>
            <p:cNvSpPr/>
            <p:nvPr/>
          </p:nvSpPr>
          <p:spPr>
            <a:xfrm>
              <a:off x="6969410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2" name="Oval 1351"/>
            <p:cNvSpPr/>
            <p:nvPr/>
          </p:nvSpPr>
          <p:spPr>
            <a:xfrm>
              <a:off x="6232060" y="22118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3" name="Oval 1352"/>
            <p:cNvSpPr/>
            <p:nvPr/>
          </p:nvSpPr>
          <p:spPr>
            <a:xfrm>
              <a:off x="6410932" y="23998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4" name="Oval 1353"/>
            <p:cNvSpPr/>
            <p:nvPr/>
          </p:nvSpPr>
          <p:spPr>
            <a:xfrm>
              <a:off x="6599661" y="25848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5" name="Oval 1354"/>
            <p:cNvSpPr/>
            <p:nvPr/>
          </p:nvSpPr>
          <p:spPr>
            <a:xfrm>
              <a:off x="6232059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6" name="Oval 1355"/>
            <p:cNvSpPr/>
            <p:nvPr/>
          </p:nvSpPr>
          <p:spPr>
            <a:xfrm>
              <a:off x="6232059" y="24017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7" name="Oval 1356"/>
            <p:cNvSpPr/>
            <p:nvPr/>
          </p:nvSpPr>
          <p:spPr>
            <a:xfrm>
              <a:off x="6784503" y="203509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8" name="Oval 1357"/>
            <p:cNvSpPr/>
            <p:nvPr/>
          </p:nvSpPr>
          <p:spPr>
            <a:xfrm>
              <a:off x="6965952" y="22108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59" name="Oval 1358"/>
            <p:cNvSpPr/>
            <p:nvPr/>
          </p:nvSpPr>
          <p:spPr>
            <a:xfrm>
              <a:off x="6965630" y="20349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0" name="Oval 1359"/>
            <p:cNvSpPr/>
            <p:nvPr/>
          </p:nvSpPr>
          <p:spPr>
            <a:xfrm>
              <a:off x="6596590" y="22109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1" name="Oval 1360"/>
            <p:cNvSpPr/>
            <p:nvPr/>
          </p:nvSpPr>
          <p:spPr>
            <a:xfrm>
              <a:off x="6784503" y="239979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2" name="Oval 1361"/>
            <p:cNvSpPr/>
            <p:nvPr/>
          </p:nvSpPr>
          <p:spPr>
            <a:xfrm>
              <a:off x="6787745" y="22111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3" name="Oval 1362"/>
            <p:cNvSpPr/>
            <p:nvPr/>
          </p:nvSpPr>
          <p:spPr>
            <a:xfrm>
              <a:off x="6965630" y="23994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4" name="Oval 1363"/>
            <p:cNvSpPr/>
            <p:nvPr/>
          </p:nvSpPr>
          <p:spPr>
            <a:xfrm>
              <a:off x="6597549" y="23991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5" name="Oval 1364"/>
            <p:cNvSpPr/>
            <p:nvPr/>
          </p:nvSpPr>
          <p:spPr>
            <a:xfrm>
              <a:off x="7149203" y="24004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6" name="Oval 1365"/>
            <p:cNvSpPr/>
            <p:nvPr/>
          </p:nvSpPr>
          <p:spPr>
            <a:xfrm>
              <a:off x="7149357" y="221154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7" name="Oval 1366"/>
            <p:cNvSpPr/>
            <p:nvPr/>
          </p:nvSpPr>
          <p:spPr>
            <a:xfrm>
              <a:off x="7149203" y="203571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8" name="Oval 1367"/>
            <p:cNvSpPr/>
            <p:nvPr/>
          </p:nvSpPr>
          <p:spPr>
            <a:xfrm>
              <a:off x="6593981" y="20328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69" name="Oval 1368"/>
            <p:cNvSpPr/>
            <p:nvPr/>
          </p:nvSpPr>
          <p:spPr>
            <a:xfrm>
              <a:off x="7527614" y="25876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0" name="Oval 1369"/>
            <p:cNvSpPr/>
            <p:nvPr/>
          </p:nvSpPr>
          <p:spPr>
            <a:xfrm>
              <a:off x="7708741" y="258743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1" name="Oval 1370"/>
            <p:cNvSpPr/>
            <p:nvPr/>
          </p:nvSpPr>
          <p:spPr>
            <a:xfrm>
              <a:off x="7892313" y="25882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2" name="Oval 1371"/>
            <p:cNvSpPr/>
            <p:nvPr/>
          </p:nvSpPr>
          <p:spPr>
            <a:xfrm>
              <a:off x="7337091" y="25853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3" name="Oval 1372"/>
            <p:cNvSpPr/>
            <p:nvPr/>
          </p:nvSpPr>
          <p:spPr>
            <a:xfrm>
              <a:off x="7521937" y="203592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4" name="Oval 1373"/>
            <p:cNvSpPr/>
            <p:nvPr/>
          </p:nvSpPr>
          <p:spPr>
            <a:xfrm>
              <a:off x="7703386" y="221170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5" name="Oval 1374"/>
            <p:cNvSpPr/>
            <p:nvPr/>
          </p:nvSpPr>
          <p:spPr>
            <a:xfrm>
              <a:off x="7703064" y="20357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6" name="Oval 1375"/>
            <p:cNvSpPr/>
            <p:nvPr/>
          </p:nvSpPr>
          <p:spPr>
            <a:xfrm>
              <a:off x="7334024" y="221181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7" name="Oval 1376"/>
            <p:cNvSpPr/>
            <p:nvPr/>
          </p:nvSpPr>
          <p:spPr>
            <a:xfrm>
              <a:off x="7521937" y="240062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8" name="Oval 1377"/>
            <p:cNvSpPr/>
            <p:nvPr/>
          </p:nvSpPr>
          <p:spPr>
            <a:xfrm>
              <a:off x="7525179" y="22119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79" name="Oval 1378"/>
            <p:cNvSpPr/>
            <p:nvPr/>
          </p:nvSpPr>
          <p:spPr>
            <a:xfrm>
              <a:off x="7703064" y="240023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0" name="Oval 1379"/>
            <p:cNvSpPr/>
            <p:nvPr/>
          </p:nvSpPr>
          <p:spPr>
            <a:xfrm>
              <a:off x="7334982" y="23999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1" name="Oval 1380"/>
            <p:cNvSpPr/>
            <p:nvPr/>
          </p:nvSpPr>
          <p:spPr>
            <a:xfrm>
              <a:off x="7886636" y="24012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2" name="Oval 1381"/>
            <p:cNvSpPr/>
            <p:nvPr/>
          </p:nvSpPr>
          <p:spPr>
            <a:xfrm>
              <a:off x="7886790" y="221237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3" name="Oval 1382"/>
            <p:cNvSpPr/>
            <p:nvPr/>
          </p:nvSpPr>
          <p:spPr>
            <a:xfrm>
              <a:off x="7886636" y="203654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4" name="Oval 1383"/>
            <p:cNvSpPr/>
            <p:nvPr/>
          </p:nvSpPr>
          <p:spPr>
            <a:xfrm>
              <a:off x="7331414" y="2033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5" name="Oval 1384"/>
            <p:cNvSpPr/>
            <p:nvPr/>
          </p:nvSpPr>
          <p:spPr>
            <a:xfrm>
              <a:off x="7148946" y="258873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6" name="Oval 1385"/>
            <p:cNvSpPr/>
            <p:nvPr/>
          </p:nvSpPr>
          <p:spPr>
            <a:xfrm>
              <a:off x="6788886" y="258753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7" name="Oval 1386"/>
            <p:cNvSpPr/>
            <p:nvPr/>
          </p:nvSpPr>
          <p:spPr>
            <a:xfrm>
              <a:off x="6418185" y="220831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8" name="Oval 1387"/>
            <p:cNvSpPr/>
            <p:nvPr/>
          </p:nvSpPr>
          <p:spPr>
            <a:xfrm>
              <a:off x="6419727" y="20353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89" name="Oval 1388"/>
            <p:cNvSpPr/>
            <p:nvPr/>
          </p:nvSpPr>
          <p:spPr>
            <a:xfrm>
              <a:off x="6229205" y="203314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0" name="Oval 1389"/>
            <p:cNvSpPr/>
            <p:nvPr/>
          </p:nvSpPr>
          <p:spPr>
            <a:xfrm>
              <a:off x="6784503" y="18618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1" name="Oval 1390"/>
            <p:cNvSpPr/>
            <p:nvPr/>
          </p:nvSpPr>
          <p:spPr>
            <a:xfrm>
              <a:off x="6965630" y="18617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2" name="Oval 1391"/>
            <p:cNvSpPr/>
            <p:nvPr/>
          </p:nvSpPr>
          <p:spPr>
            <a:xfrm>
              <a:off x="7149203" y="18625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3" name="Oval 1392"/>
            <p:cNvSpPr/>
            <p:nvPr/>
          </p:nvSpPr>
          <p:spPr>
            <a:xfrm>
              <a:off x="6593981" y="18596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4" name="Oval 1393"/>
            <p:cNvSpPr/>
            <p:nvPr/>
          </p:nvSpPr>
          <p:spPr>
            <a:xfrm>
              <a:off x="7521937" y="1862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5" name="Oval 1394"/>
            <p:cNvSpPr/>
            <p:nvPr/>
          </p:nvSpPr>
          <p:spPr>
            <a:xfrm>
              <a:off x="7703064" y="18625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6" name="Oval 1395"/>
            <p:cNvSpPr/>
            <p:nvPr/>
          </p:nvSpPr>
          <p:spPr>
            <a:xfrm>
              <a:off x="7886636" y="186333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7" name="Oval 1396"/>
            <p:cNvSpPr/>
            <p:nvPr/>
          </p:nvSpPr>
          <p:spPr>
            <a:xfrm>
              <a:off x="7331414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8" name="Oval 1397"/>
            <p:cNvSpPr/>
            <p:nvPr/>
          </p:nvSpPr>
          <p:spPr>
            <a:xfrm>
              <a:off x="6419727" y="18621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399" name="Oval 1398"/>
            <p:cNvSpPr/>
            <p:nvPr/>
          </p:nvSpPr>
          <p:spPr>
            <a:xfrm>
              <a:off x="6229205" y="18599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0" name="Oval 1399"/>
            <p:cNvSpPr/>
            <p:nvPr/>
          </p:nvSpPr>
          <p:spPr>
            <a:xfrm>
              <a:off x="6054769" y="18604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1" name="Oval 1400"/>
            <p:cNvSpPr/>
            <p:nvPr/>
          </p:nvSpPr>
          <p:spPr>
            <a:xfrm>
              <a:off x="8069364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2" name="Oval 1401"/>
            <p:cNvSpPr/>
            <p:nvPr/>
          </p:nvSpPr>
          <p:spPr>
            <a:xfrm>
              <a:off x="8065907" y="22124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3" name="Oval 1402"/>
            <p:cNvSpPr/>
            <p:nvPr/>
          </p:nvSpPr>
          <p:spPr>
            <a:xfrm>
              <a:off x="8065585" y="20364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4" name="Oval 1403"/>
            <p:cNvSpPr/>
            <p:nvPr/>
          </p:nvSpPr>
          <p:spPr>
            <a:xfrm>
              <a:off x="8065585" y="24009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5" name="Oval 1404"/>
            <p:cNvSpPr/>
            <p:nvPr/>
          </p:nvSpPr>
          <p:spPr>
            <a:xfrm>
              <a:off x="8249158" y="24019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6" name="Oval 1405"/>
            <p:cNvSpPr/>
            <p:nvPr/>
          </p:nvSpPr>
          <p:spPr>
            <a:xfrm>
              <a:off x="8249312" y="2213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7" name="Oval 1406"/>
            <p:cNvSpPr/>
            <p:nvPr/>
          </p:nvSpPr>
          <p:spPr>
            <a:xfrm>
              <a:off x="8249158" y="203725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8" name="Oval 1407"/>
            <p:cNvSpPr/>
            <p:nvPr/>
          </p:nvSpPr>
          <p:spPr>
            <a:xfrm>
              <a:off x="8627568" y="25891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09" name="Oval 1408"/>
            <p:cNvSpPr/>
            <p:nvPr/>
          </p:nvSpPr>
          <p:spPr>
            <a:xfrm>
              <a:off x="8808696" y="25889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0" name="Oval 1409"/>
            <p:cNvSpPr/>
            <p:nvPr/>
          </p:nvSpPr>
          <p:spPr>
            <a:xfrm>
              <a:off x="8992268" y="258976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1" name="Oval 1410"/>
            <p:cNvSpPr/>
            <p:nvPr/>
          </p:nvSpPr>
          <p:spPr>
            <a:xfrm>
              <a:off x="8437046" y="258689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2" name="Oval 1411"/>
            <p:cNvSpPr/>
            <p:nvPr/>
          </p:nvSpPr>
          <p:spPr>
            <a:xfrm>
              <a:off x="8621891" y="20374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3" name="Oval 1412"/>
            <p:cNvSpPr/>
            <p:nvPr/>
          </p:nvSpPr>
          <p:spPr>
            <a:xfrm>
              <a:off x="8803341" y="22132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4" name="Oval 1413"/>
            <p:cNvSpPr/>
            <p:nvPr/>
          </p:nvSpPr>
          <p:spPr>
            <a:xfrm>
              <a:off x="8803019" y="20372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5" name="Oval 1414"/>
            <p:cNvSpPr/>
            <p:nvPr/>
          </p:nvSpPr>
          <p:spPr>
            <a:xfrm>
              <a:off x="8433978" y="221336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6" name="Oval 1415"/>
            <p:cNvSpPr/>
            <p:nvPr/>
          </p:nvSpPr>
          <p:spPr>
            <a:xfrm>
              <a:off x="8621891" y="24021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7" name="Oval 1416"/>
            <p:cNvSpPr/>
            <p:nvPr/>
          </p:nvSpPr>
          <p:spPr>
            <a:xfrm>
              <a:off x="8625134" y="22134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8" name="Oval 1417"/>
            <p:cNvSpPr/>
            <p:nvPr/>
          </p:nvSpPr>
          <p:spPr>
            <a:xfrm>
              <a:off x="8803019" y="2401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19" name="Oval 1418"/>
            <p:cNvSpPr/>
            <p:nvPr/>
          </p:nvSpPr>
          <p:spPr>
            <a:xfrm>
              <a:off x="8434937" y="24014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0" name="Oval 1419"/>
            <p:cNvSpPr/>
            <p:nvPr/>
          </p:nvSpPr>
          <p:spPr>
            <a:xfrm>
              <a:off x="8986591" y="24028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1" name="Oval 1420"/>
            <p:cNvSpPr/>
            <p:nvPr/>
          </p:nvSpPr>
          <p:spPr>
            <a:xfrm>
              <a:off x="8986745" y="221391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2" name="Oval 1421"/>
            <p:cNvSpPr/>
            <p:nvPr/>
          </p:nvSpPr>
          <p:spPr>
            <a:xfrm>
              <a:off x="8986591" y="203808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3" name="Oval 1422"/>
            <p:cNvSpPr/>
            <p:nvPr/>
          </p:nvSpPr>
          <p:spPr>
            <a:xfrm>
              <a:off x="8431369" y="203521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4" name="Oval 1423"/>
            <p:cNvSpPr/>
            <p:nvPr/>
          </p:nvSpPr>
          <p:spPr>
            <a:xfrm>
              <a:off x="8248901" y="259028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5" name="Oval 1424"/>
            <p:cNvSpPr/>
            <p:nvPr/>
          </p:nvSpPr>
          <p:spPr>
            <a:xfrm>
              <a:off x="8065585" y="18632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6" name="Oval 1425"/>
            <p:cNvSpPr/>
            <p:nvPr/>
          </p:nvSpPr>
          <p:spPr>
            <a:xfrm>
              <a:off x="8249158" y="18640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7" name="Oval 1426"/>
            <p:cNvSpPr/>
            <p:nvPr/>
          </p:nvSpPr>
          <p:spPr>
            <a:xfrm>
              <a:off x="8621891" y="18642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8" name="Oval 1427"/>
            <p:cNvSpPr/>
            <p:nvPr/>
          </p:nvSpPr>
          <p:spPr>
            <a:xfrm>
              <a:off x="8803019" y="186408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29" name="Oval 1428"/>
            <p:cNvSpPr/>
            <p:nvPr/>
          </p:nvSpPr>
          <p:spPr>
            <a:xfrm>
              <a:off x="8986591" y="18648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0" name="Oval 1429"/>
            <p:cNvSpPr/>
            <p:nvPr/>
          </p:nvSpPr>
          <p:spPr>
            <a:xfrm>
              <a:off x="8431369" y="186201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1" name="Oval 1430"/>
            <p:cNvSpPr/>
            <p:nvPr/>
          </p:nvSpPr>
          <p:spPr>
            <a:xfrm>
              <a:off x="9175106" y="25916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2" name="Oval 1431"/>
            <p:cNvSpPr/>
            <p:nvPr/>
          </p:nvSpPr>
          <p:spPr>
            <a:xfrm>
              <a:off x="9171649" y="22138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3" name="Oval 1432"/>
            <p:cNvSpPr/>
            <p:nvPr/>
          </p:nvSpPr>
          <p:spPr>
            <a:xfrm>
              <a:off x="9171327" y="20378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4" name="Oval 1433"/>
            <p:cNvSpPr/>
            <p:nvPr/>
          </p:nvSpPr>
          <p:spPr>
            <a:xfrm>
              <a:off x="9171327" y="24023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5" name="Oval 1434"/>
            <p:cNvSpPr/>
            <p:nvPr/>
          </p:nvSpPr>
          <p:spPr>
            <a:xfrm>
              <a:off x="9354899" y="24033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6" name="Oval 1435"/>
            <p:cNvSpPr/>
            <p:nvPr/>
          </p:nvSpPr>
          <p:spPr>
            <a:xfrm>
              <a:off x="9355053" y="221448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7" name="Oval 1436"/>
            <p:cNvSpPr/>
            <p:nvPr/>
          </p:nvSpPr>
          <p:spPr>
            <a:xfrm>
              <a:off x="9354899" y="2038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8" name="Oval 1437"/>
            <p:cNvSpPr/>
            <p:nvPr/>
          </p:nvSpPr>
          <p:spPr>
            <a:xfrm>
              <a:off x="9733310" y="259053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39" name="Oval 1438"/>
            <p:cNvSpPr/>
            <p:nvPr/>
          </p:nvSpPr>
          <p:spPr>
            <a:xfrm>
              <a:off x="9914437" y="259037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0" name="Oval 1439"/>
            <p:cNvSpPr/>
            <p:nvPr/>
          </p:nvSpPr>
          <p:spPr>
            <a:xfrm>
              <a:off x="10098010" y="2591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1" name="Oval 1440"/>
            <p:cNvSpPr/>
            <p:nvPr/>
          </p:nvSpPr>
          <p:spPr>
            <a:xfrm>
              <a:off x="9542788" y="25882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2" name="Oval 1441"/>
            <p:cNvSpPr/>
            <p:nvPr/>
          </p:nvSpPr>
          <p:spPr>
            <a:xfrm>
              <a:off x="9727633" y="20388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3" name="Oval 1442"/>
            <p:cNvSpPr/>
            <p:nvPr/>
          </p:nvSpPr>
          <p:spPr>
            <a:xfrm>
              <a:off x="9909082" y="221463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4" name="Oval 1443"/>
            <p:cNvSpPr/>
            <p:nvPr/>
          </p:nvSpPr>
          <p:spPr>
            <a:xfrm>
              <a:off x="9908760" y="203868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5" name="Oval 1444"/>
            <p:cNvSpPr/>
            <p:nvPr/>
          </p:nvSpPr>
          <p:spPr>
            <a:xfrm>
              <a:off x="9539720" y="221475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6" name="Oval 1445"/>
            <p:cNvSpPr/>
            <p:nvPr/>
          </p:nvSpPr>
          <p:spPr>
            <a:xfrm>
              <a:off x="9727633" y="240356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7" name="Oval 1446"/>
            <p:cNvSpPr/>
            <p:nvPr/>
          </p:nvSpPr>
          <p:spPr>
            <a:xfrm>
              <a:off x="9730875" y="22148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8" name="Oval 1447"/>
            <p:cNvSpPr/>
            <p:nvPr/>
          </p:nvSpPr>
          <p:spPr>
            <a:xfrm>
              <a:off x="9908760" y="240316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49" name="Oval 1448"/>
            <p:cNvSpPr/>
            <p:nvPr/>
          </p:nvSpPr>
          <p:spPr>
            <a:xfrm>
              <a:off x="9540678" y="240289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0" name="Oval 1449"/>
            <p:cNvSpPr/>
            <p:nvPr/>
          </p:nvSpPr>
          <p:spPr>
            <a:xfrm>
              <a:off x="10092333" y="240422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1" name="Oval 1450"/>
            <p:cNvSpPr/>
            <p:nvPr/>
          </p:nvSpPr>
          <p:spPr>
            <a:xfrm>
              <a:off x="10092487" y="22153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2" name="Oval 1451"/>
            <p:cNvSpPr/>
            <p:nvPr/>
          </p:nvSpPr>
          <p:spPr>
            <a:xfrm>
              <a:off x="10092333" y="203947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3" name="Oval 1452"/>
            <p:cNvSpPr/>
            <p:nvPr/>
          </p:nvSpPr>
          <p:spPr>
            <a:xfrm>
              <a:off x="9537111" y="20366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4" name="Oval 1453"/>
            <p:cNvSpPr/>
            <p:nvPr/>
          </p:nvSpPr>
          <p:spPr>
            <a:xfrm>
              <a:off x="9354643" y="259167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5" name="Oval 1454"/>
            <p:cNvSpPr/>
            <p:nvPr/>
          </p:nvSpPr>
          <p:spPr>
            <a:xfrm>
              <a:off x="9171327" y="18646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6" name="Oval 1455"/>
            <p:cNvSpPr/>
            <p:nvPr/>
          </p:nvSpPr>
          <p:spPr>
            <a:xfrm>
              <a:off x="9354899" y="186544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7" name="Oval 1456"/>
            <p:cNvSpPr/>
            <p:nvPr/>
          </p:nvSpPr>
          <p:spPr>
            <a:xfrm>
              <a:off x="9727633" y="186565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8" name="Oval 1457"/>
            <p:cNvSpPr/>
            <p:nvPr/>
          </p:nvSpPr>
          <p:spPr>
            <a:xfrm>
              <a:off x="9908760" y="18654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59" name="Oval 1458"/>
            <p:cNvSpPr/>
            <p:nvPr/>
          </p:nvSpPr>
          <p:spPr>
            <a:xfrm>
              <a:off x="10092333" y="186627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0" name="Oval 1459"/>
            <p:cNvSpPr/>
            <p:nvPr/>
          </p:nvSpPr>
          <p:spPr>
            <a:xfrm>
              <a:off x="9537111" y="186340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1" name="Oval 1460"/>
            <p:cNvSpPr/>
            <p:nvPr/>
          </p:nvSpPr>
          <p:spPr>
            <a:xfrm>
              <a:off x="10648528" y="25945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2" name="Oval 1461"/>
            <p:cNvSpPr/>
            <p:nvPr/>
          </p:nvSpPr>
          <p:spPr>
            <a:xfrm>
              <a:off x="10829655" y="25943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3" name="Oval 1462"/>
            <p:cNvSpPr/>
            <p:nvPr/>
          </p:nvSpPr>
          <p:spPr>
            <a:xfrm>
              <a:off x="11013227" y="259514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4" name="Oval 1463"/>
            <p:cNvSpPr/>
            <p:nvPr/>
          </p:nvSpPr>
          <p:spPr>
            <a:xfrm>
              <a:off x="10458005" y="259227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5" name="Oval 1464"/>
            <p:cNvSpPr/>
            <p:nvPr/>
          </p:nvSpPr>
          <p:spPr>
            <a:xfrm>
              <a:off x="11385961" y="25953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6" name="Oval 1465"/>
            <p:cNvSpPr/>
            <p:nvPr/>
          </p:nvSpPr>
          <p:spPr>
            <a:xfrm>
              <a:off x="11567088" y="2595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7" name="Oval 1466"/>
            <p:cNvSpPr/>
            <p:nvPr/>
          </p:nvSpPr>
          <p:spPr>
            <a:xfrm>
              <a:off x="11750661" y="25959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8" name="Oval 1467"/>
            <p:cNvSpPr/>
            <p:nvPr/>
          </p:nvSpPr>
          <p:spPr>
            <a:xfrm>
              <a:off x="11195439" y="259310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69" name="Oval 1468"/>
            <p:cNvSpPr/>
            <p:nvPr/>
          </p:nvSpPr>
          <p:spPr>
            <a:xfrm>
              <a:off x="10283751" y="259482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0" name="Oval 1469"/>
            <p:cNvSpPr/>
            <p:nvPr/>
          </p:nvSpPr>
          <p:spPr>
            <a:xfrm>
              <a:off x="11929610" y="259589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1" name="Oval 1470"/>
            <p:cNvSpPr/>
            <p:nvPr/>
          </p:nvSpPr>
          <p:spPr>
            <a:xfrm>
              <a:off x="10283971" y="240892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2" name="Oval 1471"/>
            <p:cNvSpPr/>
            <p:nvPr/>
          </p:nvSpPr>
          <p:spPr>
            <a:xfrm>
              <a:off x="10657542" y="204414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3" name="Oval 1472"/>
            <p:cNvSpPr/>
            <p:nvPr/>
          </p:nvSpPr>
          <p:spPr>
            <a:xfrm>
              <a:off x="10838991" y="221992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4" name="Oval 1473"/>
            <p:cNvSpPr/>
            <p:nvPr/>
          </p:nvSpPr>
          <p:spPr>
            <a:xfrm>
              <a:off x="10838669" y="20439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5" name="Oval 1474"/>
            <p:cNvSpPr/>
            <p:nvPr/>
          </p:nvSpPr>
          <p:spPr>
            <a:xfrm>
              <a:off x="10469629" y="22200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6" name="Oval 1475"/>
            <p:cNvSpPr/>
            <p:nvPr/>
          </p:nvSpPr>
          <p:spPr>
            <a:xfrm>
              <a:off x="10657542" y="240885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7" name="Oval 1476"/>
            <p:cNvSpPr/>
            <p:nvPr/>
          </p:nvSpPr>
          <p:spPr>
            <a:xfrm>
              <a:off x="10660784" y="22201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8" name="Oval 1477"/>
            <p:cNvSpPr/>
            <p:nvPr/>
          </p:nvSpPr>
          <p:spPr>
            <a:xfrm>
              <a:off x="10838669" y="24084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79" name="Oval 1478"/>
            <p:cNvSpPr/>
            <p:nvPr/>
          </p:nvSpPr>
          <p:spPr>
            <a:xfrm>
              <a:off x="10470587" y="240818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0" name="Oval 1479"/>
            <p:cNvSpPr/>
            <p:nvPr/>
          </p:nvSpPr>
          <p:spPr>
            <a:xfrm>
              <a:off x="11022241" y="240951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1" name="Oval 1480"/>
            <p:cNvSpPr/>
            <p:nvPr/>
          </p:nvSpPr>
          <p:spPr>
            <a:xfrm>
              <a:off x="11022395" y="222060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2" name="Oval 1481"/>
            <p:cNvSpPr/>
            <p:nvPr/>
          </p:nvSpPr>
          <p:spPr>
            <a:xfrm>
              <a:off x="11022241" y="204476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3" name="Oval 1482"/>
            <p:cNvSpPr/>
            <p:nvPr/>
          </p:nvSpPr>
          <p:spPr>
            <a:xfrm>
              <a:off x="10467019" y="204190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4" name="Oval 1483"/>
            <p:cNvSpPr/>
            <p:nvPr/>
          </p:nvSpPr>
          <p:spPr>
            <a:xfrm>
              <a:off x="10291223" y="22173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5" name="Oval 1484"/>
            <p:cNvSpPr/>
            <p:nvPr/>
          </p:nvSpPr>
          <p:spPr>
            <a:xfrm>
              <a:off x="10292765" y="204444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6" name="Oval 1485"/>
            <p:cNvSpPr/>
            <p:nvPr/>
          </p:nvSpPr>
          <p:spPr>
            <a:xfrm>
              <a:off x="10657542" y="18709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7" name="Oval 1486"/>
            <p:cNvSpPr/>
            <p:nvPr/>
          </p:nvSpPr>
          <p:spPr>
            <a:xfrm>
              <a:off x="10838669" y="187077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8" name="Oval 1487"/>
            <p:cNvSpPr/>
            <p:nvPr/>
          </p:nvSpPr>
          <p:spPr>
            <a:xfrm>
              <a:off x="11022241" y="187156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89" name="Oval 1488"/>
            <p:cNvSpPr/>
            <p:nvPr/>
          </p:nvSpPr>
          <p:spPr>
            <a:xfrm>
              <a:off x="10467019" y="18686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0" name="Oval 1489"/>
            <p:cNvSpPr/>
            <p:nvPr/>
          </p:nvSpPr>
          <p:spPr>
            <a:xfrm>
              <a:off x="10292765" y="18712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1" name="Oval 1490"/>
            <p:cNvSpPr/>
            <p:nvPr/>
          </p:nvSpPr>
          <p:spPr>
            <a:xfrm>
              <a:off x="11200929" y="240774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2" name="Oval 1491"/>
            <p:cNvSpPr/>
            <p:nvPr/>
          </p:nvSpPr>
          <p:spPr>
            <a:xfrm>
              <a:off x="11574500" y="204295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3" name="Oval 1492"/>
            <p:cNvSpPr/>
            <p:nvPr/>
          </p:nvSpPr>
          <p:spPr>
            <a:xfrm>
              <a:off x="11755949" y="2218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4" name="Oval 1493"/>
            <p:cNvSpPr/>
            <p:nvPr/>
          </p:nvSpPr>
          <p:spPr>
            <a:xfrm>
              <a:off x="11755627" y="204279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5" name="Oval 1494"/>
            <p:cNvSpPr/>
            <p:nvPr/>
          </p:nvSpPr>
          <p:spPr>
            <a:xfrm>
              <a:off x="11386587" y="221885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6" name="Oval 1495"/>
            <p:cNvSpPr/>
            <p:nvPr/>
          </p:nvSpPr>
          <p:spPr>
            <a:xfrm>
              <a:off x="11574500" y="240766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7" name="Oval 1496"/>
            <p:cNvSpPr/>
            <p:nvPr/>
          </p:nvSpPr>
          <p:spPr>
            <a:xfrm>
              <a:off x="11577742" y="221897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8" name="Oval 1497"/>
            <p:cNvSpPr/>
            <p:nvPr/>
          </p:nvSpPr>
          <p:spPr>
            <a:xfrm>
              <a:off x="11755627" y="240726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99" name="Oval 1498"/>
            <p:cNvSpPr/>
            <p:nvPr/>
          </p:nvSpPr>
          <p:spPr>
            <a:xfrm>
              <a:off x="11387545" y="240699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0" name="Oval 1499"/>
            <p:cNvSpPr/>
            <p:nvPr/>
          </p:nvSpPr>
          <p:spPr>
            <a:xfrm>
              <a:off x="11939200" y="24083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1" name="Oval 1500"/>
            <p:cNvSpPr/>
            <p:nvPr/>
          </p:nvSpPr>
          <p:spPr>
            <a:xfrm>
              <a:off x="11939354" y="221941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2" name="Oval 1501"/>
            <p:cNvSpPr/>
            <p:nvPr/>
          </p:nvSpPr>
          <p:spPr>
            <a:xfrm>
              <a:off x="11939200" y="2043580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3" name="Oval 1502"/>
            <p:cNvSpPr/>
            <p:nvPr/>
          </p:nvSpPr>
          <p:spPr>
            <a:xfrm>
              <a:off x="11383978" y="204071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4" name="Oval 1503"/>
            <p:cNvSpPr/>
            <p:nvPr/>
          </p:nvSpPr>
          <p:spPr>
            <a:xfrm>
              <a:off x="11208182" y="22161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5" name="Oval 1504"/>
            <p:cNvSpPr/>
            <p:nvPr/>
          </p:nvSpPr>
          <p:spPr>
            <a:xfrm>
              <a:off x="11209723" y="2043257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6" name="Oval 1505"/>
            <p:cNvSpPr/>
            <p:nvPr/>
          </p:nvSpPr>
          <p:spPr>
            <a:xfrm>
              <a:off x="11574500" y="1869752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7" name="Oval 1506"/>
            <p:cNvSpPr/>
            <p:nvPr/>
          </p:nvSpPr>
          <p:spPr>
            <a:xfrm>
              <a:off x="11755627" y="186958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8" name="Oval 1507"/>
            <p:cNvSpPr/>
            <p:nvPr/>
          </p:nvSpPr>
          <p:spPr>
            <a:xfrm>
              <a:off x="11939200" y="1870374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09" name="Oval 1508"/>
            <p:cNvSpPr/>
            <p:nvPr/>
          </p:nvSpPr>
          <p:spPr>
            <a:xfrm>
              <a:off x="11383978" y="1867506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0" name="Oval 1509"/>
            <p:cNvSpPr/>
            <p:nvPr/>
          </p:nvSpPr>
          <p:spPr>
            <a:xfrm>
              <a:off x="11209723" y="1870051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11" name="Group 1510"/>
          <p:cNvGrpSpPr/>
          <p:nvPr/>
        </p:nvGrpSpPr>
        <p:grpSpPr>
          <a:xfrm>
            <a:off x="12090957" y="878204"/>
            <a:ext cx="104150" cy="1184244"/>
            <a:chOff x="12112490" y="2341699"/>
            <a:chExt cx="104150" cy="1184244"/>
          </a:xfrm>
        </p:grpSpPr>
        <p:sp>
          <p:nvSpPr>
            <p:cNvPr id="1512" name="Oval 1511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3" name="Oval 1512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4" name="Oval 1513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5" name="Oval 1514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6" name="Oval 1515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7" name="Oval 1516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18" name="Oval 1517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519" name="Group 1518"/>
          <p:cNvGrpSpPr/>
          <p:nvPr/>
        </p:nvGrpSpPr>
        <p:grpSpPr>
          <a:xfrm>
            <a:off x="12090957" y="-377390"/>
            <a:ext cx="104150" cy="1184244"/>
            <a:chOff x="12112490" y="2341699"/>
            <a:chExt cx="104150" cy="1184244"/>
          </a:xfrm>
        </p:grpSpPr>
        <p:sp>
          <p:nvSpPr>
            <p:cNvPr id="1520" name="Oval 1519"/>
            <p:cNvSpPr/>
            <p:nvPr/>
          </p:nvSpPr>
          <p:spPr>
            <a:xfrm>
              <a:off x="12122070" y="3434503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1" name="Oval 1520"/>
            <p:cNvSpPr/>
            <p:nvPr/>
          </p:nvSpPr>
          <p:spPr>
            <a:xfrm>
              <a:off x="12122070" y="3261297"/>
              <a:ext cx="94406" cy="91440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2" name="Oval 1521"/>
            <p:cNvSpPr/>
            <p:nvPr/>
          </p:nvSpPr>
          <p:spPr>
            <a:xfrm>
              <a:off x="12112490" y="3067223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3" name="Oval 1522"/>
            <p:cNvSpPr/>
            <p:nvPr/>
          </p:nvSpPr>
          <p:spPr>
            <a:xfrm>
              <a:off x="12122080" y="2879648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4" name="Oval 1523"/>
            <p:cNvSpPr/>
            <p:nvPr/>
          </p:nvSpPr>
          <p:spPr>
            <a:xfrm>
              <a:off x="12122234" y="269073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5" name="Oval 1524"/>
            <p:cNvSpPr/>
            <p:nvPr/>
          </p:nvSpPr>
          <p:spPr>
            <a:xfrm>
              <a:off x="12122080" y="2514905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26" name="Oval 1525"/>
            <p:cNvSpPr/>
            <p:nvPr/>
          </p:nvSpPr>
          <p:spPr>
            <a:xfrm>
              <a:off x="12122080" y="2341699"/>
              <a:ext cx="94406" cy="100584"/>
            </a:xfrm>
            <a:prstGeom prst="ellipse">
              <a:avLst/>
            </a:prstGeom>
            <a:solidFill>
              <a:srgbClr val="FF0000">
                <a:alpha val="46000"/>
              </a:srgbClr>
            </a:solidFill>
            <a:ln w="12700" cap="flat">
              <a:solidFill>
                <a:srgbClr val="000000">
                  <a:alpha val="45000"/>
                </a:srgb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19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E685AD-8881-F647-E409-F92D74DD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342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1F74E1-601D-59E9-A93F-402DC5FAA7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27913037-16F4-35FB-31F8-C2643D24BC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Inductive Invariants</a:t>
            </a:r>
          </a:p>
        </p:txBody>
      </p:sp>
    </p:spTree>
    <p:extLst>
      <p:ext uri="{BB962C8B-B14F-4D97-AF65-F5344CB8AC3E}">
        <p14:creationId xmlns:p14="http://schemas.microsoft.com/office/powerpoint/2010/main" val="1175331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Example: lock server</a:t>
            </a:r>
            <a:endParaRPr dirty="0">
              <a:latin typeface="Calibri Light" panose="020F03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80063" y="2978980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21" name="Oval 20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Server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28903" y="2034288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30" name="Oval 29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Client 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28902" y="3918877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35" name="Oval 34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Client 2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2333" y="5459880"/>
            <a:ext cx="5900691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400" dirty="0">
                <a:ea typeface="Calibri" charset="0"/>
                <a:cs typeface="Calibri" charset="0"/>
                <a:sym typeface="Gill Sans Light"/>
              </a:rPr>
              <a:t>ghost predicate Safety(v) { !(v.C1 &amp;&amp; v.C2) }</a:t>
            </a:r>
            <a:endParaRPr lang="en-US" sz="2400" dirty="0">
              <a:ea typeface="Calibri Light" charset="0"/>
              <a:cs typeface="Calibri Light" charset="0"/>
              <a:sym typeface="Gill Sans Ligh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EFA8942-8F47-EE4F-AC48-906D05A1E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67206" y="2976187"/>
            <a:ext cx="333939" cy="33393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2D1DDA-D14C-3628-57D4-B2B85A91005A}"/>
              </a:ext>
            </a:extLst>
          </p:cNvPr>
          <p:cNvSpPr txBox="1"/>
          <p:nvPr/>
        </p:nvSpPr>
        <p:spPr>
          <a:xfrm>
            <a:off x="692333" y="4752905"/>
            <a:ext cx="903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datatype Variables = Variables(S: bool, C1: bool, C2:bool)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48A55-6BBD-5B37-640D-373F1156FBA4}"/>
              </a:ext>
            </a:extLst>
          </p:cNvPr>
          <p:cNvSpPr txBox="1"/>
          <p:nvPr/>
        </p:nvSpPr>
        <p:spPr>
          <a:xfrm>
            <a:off x="6606039" y="5369636"/>
            <a:ext cx="3235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a typeface="Calibri Light" charset="0"/>
                <a:cs typeface="Calibri Light" charset="0"/>
                <a:sym typeface="Gill Sans Light"/>
              </a:rPr>
              <a:t>Both clients cannot hold the lock at the same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581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9518 -0.13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18 -0.13959 L 4.375E-6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18743" y="1579736"/>
            <a:ext cx="7474148" cy="4114800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609543" y="2511325"/>
            <a:ext cx="7096011" cy="3017520"/>
            <a:chOff x="2217225" y="4824923"/>
            <a:chExt cx="8812527" cy="3085763"/>
          </a:xfrm>
        </p:grpSpPr>
        <p:sp>
          <p:nvSpPr>
            <p:cNvPr id="24" name="Oval 23"/>
            <p:cNvSpPr/>
            <p:nvPr/>
          </p:nvSpPr>
          <p:spPr>
            <a:xfrm>
              <a:off x="2217225" y="4824923"/>
              <a:ext cx="8812527" cy="3085763"/>
            </a:xfrm>
            <a:prstGeom prst="ellipse">
              <a:avLst/>
            </a:prstGeom>
            <a:solidFill>
              <a:srgbClr val="92D050">
                <a:alpha val="26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444741" y="5357847"/>
              <a:ext cx="1163123" cy="6236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Safe </a:t>
              </a:r>
            </a:p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61929" y="3380381"/>
            <a:ext cx="7157036" cy="1833808"/>
            <a:chOff x="2425716" y="11811459"/>
            <a:chExt cx="7173346" cy="670785"/>
          </a:xfrm>
        </p:grpSpPr>
        <p:sp>
          <p:nvSpPr>
            <p:cNvPr id="49" name="Oval 48"/>
            <p:cNvSpPr/>
            <p:nvPr/>
          </p:nvSpPr>
          <p:spPr>
            <a:xfrm>
              <a:off x="2425716" y="11811459"/>
              <a:ext cx="6783576" cy="670785"/>
            </a:xfrm>
            <a:prstGeom prst="ellipse">
              <a:avLst/>
            </a:prstGeom>
            <a:solidFill>
              <a:srgbClr val="92D050">
                <a:alpha val="28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16926" y="12191313"/>
              <a:ext cx="3582136" cy="216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Inductive </a:t>
              </a:r>
            </a:p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invariant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42603" y="3525691"/>
            <a:ext cx="5088639" cy="1563624"/>
            <a:chOff x="3324228" y="6037026"/>
            <a:chExt cx="3902164" cy="1082702"/>
          </a:xfrm>
        </p:grpSpPr>
        <p:sp>
          <p:nvSpPr>
            <p:cNvPr id="27" name="Oval 26"/>
            <p:cNvSpPr/>
            <p:nvPr/>
          </p:nvSpPr>
          <p:spPr>
            <a:xfrm>
              <a:off x="3324228" y="6037026"/>
              <a:ext cx="3705222" cy="1082702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43831" y="6555801"/>
              <a:ext cx="1782561" cy="409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Reachable </a:t>
              </a:r>
            </a:p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449696" y="1797579"/>
            <a:ext cx="12558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>
                <a:solidFill>
                  <a:srgbClr val="535353"/>
                </a:solidFill>
                <a:sym typeface="Gill Sans Light"/>
              </a:rPr>
              <a:t>All states</a:t>
            </a: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Example: lock server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/>
        </p:nvGraphicFramePr>
        <p:xfrm>
          <a:off x="3189957" y="4094336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/>
        </p:nvGraphicFramePr>
        <p:xfrm>
          <a:off x="4626577" y="4588489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/>
        </p:nvGraphicFramePr>
        <p:xfrm>
          <a:off x="4851728" y="3724735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/>
        </p:nvGraphicFramePr>
        <p:xfrm>
          <a:off x="7859138" y="4113562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/>
        </p:nvGraphicFramePr>
        <p:xfrm>
          <a:off x="4077509" y="2860934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/>
        </p:nvGraphicFramePr>
        <p:xfrm>
          <a:off x="6225981" y="2697426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/>
        </p:nvGraphicFramePr>
        <p:xfrm>
          <a:off x="4507379" y="1945274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/>
        </p:nvGraphicFramePr>
        <p:xfrm>
          <a:off x="6583532" y="1902023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15414"/>
                  </a:ext>
                </a:extLst>
              </a:tr>
            </a:tbl>
          </a:graphicData>
        </a:graphic>
      </p:graphicFrame>
      <p:cxnSp>
        <p:nvCxnSpPr>
          <p:cNvPr id="4" name="Curved Connector 3"/>
          <p:cNvCxnSpPr>
            <a:stCxn id="29" idx="0"/>
          </p:cNvCxnSpPr>
          <p:nvPr/>
        </p:nvCxnSpPr>
        <p:spPr>
          <a:xfrm rot="5400000" flipH="1" flipV="1">
            <a:off x="4578652" y="2587858"/>
            <a:ext cx="558853" cy="0"/>
          </a:xfrm>
          <a:prstGeom prst="curvedConnector3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70488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FE65-4A04-2948-78FD-93F5B075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180C9-2F14-F135-73C0-6E90F77C5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4 will be released today</a:t>
            </a:r>
          </a:p>
          <a:p>
            <a:pPr lvl="1"/>
            <a:r>
              <a:rPr lang="en-US" dirty="0"/>
              <a:t>PS2 is due October 3</a:t>
            </a:r>
          </a:p>
          <a:p>
            <a:endParaRPr lang="en-US" dirty="0"/>
          </a:p>
          <a:p>
            <a:r>
              <a:rPr lang="en-US" dirty="0"/>
              <a:t>Keep in mind that each chapter is a separate submission on the AG</a:t>
            </a:r>
          </a:p>
          <a:p>
            <a:pPr lvl="1"/>
            <a:r>
              <a:rPr lang="en-US" dirty="0"/>
              <a:t>And thus consumes late days separately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3D1A8-606E-9A0B-5935-9E09CDF1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43790-EC34-0552-EDE4-AE16818A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3D381-EE08-D14F-E97C-20FDEA2E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9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Some useful boilerplate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661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datatype Constants = Constants(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capacity:int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datatype Variables = Variables(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numCokes:int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c:Constants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 ... }</a:t>
            </a:r>
          </a:p>
          <a:p>
            <a:pPr marL="0" indent="0"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predicate Next(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c:Constants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 ... }</a:t>
            </a:r>
          </a:p>
          <a:p>
            <a:pPr marL="0" indent="0"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6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Some useful boilerplate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datatype Constants = Constants(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tableSize:nat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 predicate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WellFormed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mr-IN" sz="1800" dirty="0">
                <a:latin typeface="Consolas" charset="0"/>
                <a:ea typeface="Consolas" charset="0"/>
                <a:cs typeface="Consolas" charset="0"/>
              </a:rPr>
              <a:t>      &amp;&amp; 0 &lt; </a:t>
            </a:r>
            <a:r>
              <a:rPr lang="mr-IN" sz="1800" dirty="0" err="1">
                <a:latin typeface="Consolas" charset="0"/>
                <a:ea typeface="Consolas" charset="0"/>
                <a:cs typeface="Consolas" charset="0"/>
              </a:rPr>
              <a:t>tableSize</a:t>
            </a:r>
            <a:r>
              <a:rPr lang="mr-IN" sz="1800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mr-IN" sz="18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mr-IN" sz="1800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sz="1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ea typeface="Consolas" charset="0"/>
                <a:cs typeface="Consolas" charset="0"/>
              </a:rPr>
              <a:t>Typical examples:</a:t>
            </a:r>
          </a:p>
          <a:p>
            <a:r>
              <a:rPr lang="en-US" dirty="0">
                <a:ea typeface="Consolas" charset="0"/>
                <a:cs typeface="Consolas" charset="0"/>
              </a:rPr>
              <a:t>Length constraints on sequences</a:t>
            </a:r>
          </a:p>
          <a:p>
            <a:r>
              <a:rPr lang="en-US" dirty="0">
                <a:ea typeface="Consolas" charset="0"/>
                <a:cs typeface="Consolas" charset="0"/>
              </a:rPr>
              <a:t>Indices fit into a sequence length</a:t>
            </a:r>
          </a:p>
          <a:p>
            <a:r>
              <a:rPr lang="en-US" dirty="0">
                <a:ea typeface="Consolas" charset="0"/>
                <a:cs typeface="Consolas" charset="0"/>
              </a:rPr>
              <a:t>Domains of maps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13897" y="1765507"/>
            <a:ext cx="5009662" cy="159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datatype Variables = Variables()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predicate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WellFormed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(c: Constants) {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&amp;&amp;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c.WellFormed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90000"/>
              </a:lnSpc>
            </a:pPr>
            <a:r>
              <a:rPr lang="mr-IN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>
              <a:lnSpc>
                <a:spcPct val="90000"/>
              </a:lnSpc>
            </a:pPr>
            <a:r>
              <a:rPr lang="mr-IN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22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Non-linear arithmetic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dirty="0">
                <a:ea typeface="Consolas" charset="0"/>
                <a:cs typeface="Consolas" charset="0"/>
              </a:rPr>
              <a:t>Dafny runs without non-linear reasoning by default</a:t>
            </a:r>
          </a:p>
          <a:p>
            <a:pPr marL="0" indent="0">
              <a:lnSpc>
                <a:spcPct val="50000"/>
              </a:lnSpc>
              <a:buNone/>
            </a:pPr>
            <a:endParaRPr lang="en-US" dirty="0"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ea typeface="Consolas" charset="0"/>
                <a:cs typeface="Consolas" charset="0"/>
              </a:rPr>
              <a:t>Beware of modulo operations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Think of alternatives, if you run into trouble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844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Crawler 2: Revenge of the inductive invariant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52" name="Content Placeholder 51"/>
          <p:cNvSpPr>
            <a:spLocks noGrp="1"/>
          </p:cNvSpPr>
          <p:nvPr>
            <p:ph idx="1"/>
          </p:nvPr>
        </p:nvSpPr>
        <p:spPr>
          <a:xfrm>
            <a:off x="838200" y="1825625"/>
            <a:ext cx="7407031" cy="4351338"/>
          </a:xfrm>
        </p:spPr>
        <p:txBody>
          <a:bodyPr/>
          <a:lstStyle/>
          <a:p>
            <a:r>
              <a:rPr lang="en-US" dirty="0"/>
              <a:t>The crawler can now only move North/South</a:t>
            </a:r>
          </a:p>
          <a:p>
            <a:pPr lvl="1"/>
            <a:r>
              <a:rPr lang="en-US" dirty="0"/>
              <a:t>Initially it can only move North</a:t>
            </a:r>
          </a:p>
          <a:p>
            <a:r>
              <a:rPr lang="en-US" dirty="0"/>
              <a:t>It can also Flip(), teleporting to the symmetric point on the y-axis and changing direction of movement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26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9369342" y="1890220"/>
            <a:ext cx="1107776" cy="3945078"/>
            <a:chOff x="4407433" y="2411272"/>
            <a:chExt cx="1107776" cy="3945078"/>
          </a:xfrm>
        </p:grpSpPr>
        <p:grpSp>
          <p:nvGrpSpPr>
            <p:cNvPr id="50" name="Group 49"/>
            <p:cNvGrpSpPr/>
            <p:nvPr/>
          </p:nvGrpSpPr>
          <p:grpSpPr>
            <a:xfrm>
              <a:off x="4930261" y="2411272"/>
              <a:ext cx="67305" cy="3945078"/>
              <a:chOff x="4930261" y="2411272"/>
              <a:chExt cx="67305" cy="3945078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4962210" y="2411272"/>
                <a:ext cx="0" cy="3945078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48" name="Group 47"/>
              <p:cNvGrpSpPr/>
              <p:nvPr/>
            </p:nvGrpSpPr>
            <p:grpSpPr>
              <a:xfrm>
                <a:off x="4930261" y="2988799"/>
                <a:ext cx="67305" cy="2393431"/>
                <a:chOff x="6046584" y="2911797"/>
                <a:chExt cx="67305" cy="2393431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6046584" y="4201691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047681" y="4022184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050330" y="3835825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047224" y="4571302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046584" y="4756747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047681" y="4939360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6046584" y="5122614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046584" y="3645721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051769" y="3467767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047681" y="3288260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047083" y="3101901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049831" y="2911797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6046584" y="5305228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4407433" y="3919973"/>
              <a:ext cx="1107776" cy="1095265"/>
              <a:chOff x="5524673" y="3838283"/>
              <a:chExt cx="1107776" cy="109526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524673" y="3838283"/>
                <a:ext cx="1107776" cy="1095265"/>
              </a:xfrm>
              <a:prstGeom prst="ellipse">
                <a:avLst/>
              </a:prstGeom>
              <a:solidFill>
                <a:schemeClr val="bg2"/>
              </a:solidFill>
              <a:ln w="12700" cap="flat">
                <a:solidFill>
                  <a:srgbClr val="000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5719" tIns="35719" rIns="35719" bIns="35719" numCol="1" spcCol="38100" rtlCol="0" anchor="ctr">
                <a:spAutoFit/>
              </a:bodyPr>
              <a:lstStyle/>
              <a:p>
                <a:pPr algn="ctr" defTabSz="410751" hangingPunct="0"/>
                <a:endParaRPr lang="en-US" sz="2531">
                  <a:solidFill>
                    <a:srgbClr val="FFFFFF"/>
                  </a:solidFill>
                  <a:sym typeface="Gill Sans Light"/>
                </a:endParaRP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H="1">
                <a:off x="6076142" y="4202481"/>
                <a:ext cx="518046" cy="185285"/>
              </a:xfrm>
              <a:prstGeom prst="straightConnector1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  <a:headEnd type="triangle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6" name="TextBox 45"/>
              <p:cNvSpPr txBox="1"/>
              <p:nvPr/>
            </p:nvSpPr>
            <p:spPr>
              <a:xfrm rot="20569322">
                <a:off x="6167314" y="4245267"/>
                <a:ext cx="390997" cy="266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5719" tIns="35719" rIns="35719" bIns="35719" numCol="1" spcCol="38100" rtlCol="0" anchor="ctr">
                <a:spAutoFit/>
              </a:bodyPr>
              <a:lstStyle/>
              <a:p>
                <a:pPr algn="ctr" defTabSz="410751" hangingPunct="0"/>
                <a:r>
                  <a:rPr lang="el-GR" sz="1266" dirty="0">
                    <a:latin typeface="Calibri Light" charset="0"/>
                    <a:ea typeface="Calibri Light" charset="0"/>
                    <a:cs typeface="Calibri Light" charset="0"/>
                  </a:rPr>
                  <a:t>ρ=3</a:t>
                </a:r>
                <a:endParaRPr lang="en-US" sz="1266" dirty="0">
                  <a:solidFill>
                    <a:srgbClr val="535353"/>
                  </a:solidFill>
                  <a:latin typeface="Calibri Light" charset="0"/>
                  <a:ea typeface="Calibri Light" charset="0"/>
                  <a:cs typeface="Calibri Light" charset="0"/>
                  <a:sym typeface="Gill Sans Light"/>
                </a:endParaRPr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9875091" y="2995645"/>
            <a:ext cx="91440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EB88C8-8E69-66F8-2976-E376C41F7387}"/>
              </a:ext>
            </a:extLst>
          </p:cNvPr>
          <p:cNvGrpSpPr/>
          <p:nvPr/>
        </p:nvGrpSpPr>
        <p:grpSpPr>
          <a:xfrm>
            <a:off x="5482709" y="3797026"/>
            <a:ext cx="2670691" cy="2379937"/>
            <a:chOff x="8514824" y="3492796"/>
            <a:chExt cx="2670691" cy="23799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9DA965-138A-E3BF-41DA-F5090EDF9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5920" y="3492796"/>
              <a:ext cx="2082680" cy="208268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E95CE6-8151-58D2-4A65-94BB70EE91C7}"/>
                </a:ext>
              </a:extLst>
            </p:cNvPr>
            <p:cNvSpPr txBox="1"/>
            <p:nvPr/>
          </p:nvSpPr>
          <p:spPr>
            <a:xfrm>
              <a:off x="8514824" y="5411068"/>
              <a:ext cx="2670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VSCode</a:t>
              </a:r>
              <a:r>
                <a:rPr lang="en-US" sz="2400" dirty="0"/>
                <a:t> transition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8803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election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27</a:t>
            </a:fld>
            <a:endParaRPr lang="en-US"/>
          </a:p>
        </p:txBody>
      </p:sp>
      <p:sp>
        <p:nvSpPr>
          <p:cNvPr id="8" name="Google Shape;54;p13"/>
          <p:cNvSpPr/>
          <p:nvPr/>
        </p:nvSpPr>
        <p:spPr>
          <a:xfrm>
            <a:off x="3531155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35</a:t>
            </a:r>
            <a:endParaRPr sz="3200"/>
          </a:p>
        </p:txBody>
      </p:sp>
      <p:sp>
        <p:nvSpPr>
          <p:cNvPr id="9" name="Google Shape;55;p13"/>
          <p:cNvSpPr/>
          <p:nvPr/>
        </p:nvSpPr>
        <p:spPr>
          <a:xfrm>
            <a:off x="5685322" y="6222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23</a:t>
            </a:r>
            <a:endParaRPr sz="3200"/>
          </a:p>
        </p:txBody>
      </p:sp>
      <p:sp>
        <p:nvSpPr>
          <p:cNvPr id="10" name="Google Shape;56;p13"/>
          <p:cNvSpPr/>
          <p:nvPr/>
        </p:nvSpPr>
        <p:spPr>
          <a:xfrm>
            <a:off x="7839489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40</a:t>
            </a:r>
            <a:endParaRPr sz="3200"/>
          </a:p>
        </p:txBody>
      </p:sp>
      <p:sp>
        <p:nvSpPr>
          <p:cNvPr id="11" name="Google Shape;57;p13"/>
          <p:cNvSpPr/>
          <p:nvPr/>
        </p:nvSpPr>
        <p:spPr>
          <a:xfrm>
            <a:off x="7152122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86</a:t>
            </a:r>
            <a:endParaRPr sz="3200"/>
          </a:p>
        </p:txBody>
      </p:sp>
      <p:sp>
        <p:nvSpPr>
          <p:cNvPr id="12" name="Google Shape;58;p13"/>
          <p:cNvSpPr/>
          <p:nvPr/>
        </p:nvSpPr>
        <p:spPr>
          <a:xfrm>
            <a:off x="4526655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11</a:t>
            </a:r>
            <a:endParaRPr sz="3200"/>
          </a:p>
        </p:txBody>
      </p:sp>
      <p:cxnSp>
        <p:nvCxnSpPr>
          <p:cNvPr id="13" name="Google Shape;59;p13"/>
          <p:cNvCxnSpPr/>
          <p:nvPr/>
        </p:nvCxnSpPr>
        <p:spPr>
          <a:xfrm>
            <a:off x="7152122" y="1355633"/>
            <a:ext cx="1420800" cy="8556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" name="Google Shape;60;p13"/>
          <p:cNvCxnSpPr/>
          <p:nvPr/>
        </p:nvCxnSpPr>
        <p:spPr>
          <a:xfrm rot="5400000">
            <a:off x="7944681" y="4137425"/>
            <a:ext cx="1821200" cy="4724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" name="Google Shape;61;p13"/>
          <p:cNvCxnSpPr/>
          <p:nvPr/>
        </p:nvCxnSpPr>
        <p:spPr>
          <a:xfrm rot="5400000">
            <a:off x="6572330" y="5009092"/>
            <a:ext cx="800" cy="1588400"/>
          </a:xfrm>
          <a:prstGeom prst="curvedConnector3">
            <a:avLst>
              <a:gd name="adj1" fmla="val 25996819"/>
            </a:avLst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" name="Google Shape;62;p13"/>
          <p:cNvCxnSpPr/>
          <p:nvPr/>
        </p:nvCxnSpPr>
        <p:spPr>
          <a:xfrm rot="10800000">
            <a:off x="3745855" y="3463100"/>
            <a:ext cx="780800" cy="18212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" name="Google Shape;63;p13"/>
          <p:cNvCxnSpPr/>
          <p:nvPr/>
        </p:nvCxnSpPr>
        <p:spPr>
          <a:xfrm rot="-5400000">
            <a:off x="4547355" y="1073033"/>
            <a:ext cx="855200" cy="14208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8" name="Google Shape;64;p13"/>
          <p:cNvGrpSpPr/>
          <p:nvPr/>
        </p:nvGrpSpPr>
        <p:grpSpPr>
          <a:xfrm>
            <a:off x="2817790" y="327401"/>
            <a:ext cx="7110737" cy="5884815"/>
            <a:chOff x="1871300" y="245550"/>
            <a:chExt cx="5333053" cy="4413611"/>
          </a:xfrm>
        </p:grpSpPr>
        <p:sp>
          <p:nvSpPr>
            <p:cNvPr id="19" name="Google Shape;65;p13"/>
            <p:cNvSpPr/>
            <p:nvPr/>
          </p:nvSpPr>
          <p:spPr>
            <a:xfrm>
              <a:off x="4793000" y="24555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20" name="Google Shape;66;p13"/>
            <p:cNvSpPr/>
            <p:nvPr/>
          </p:nvSpPr>
          <p:spPr>
            <a:xfrm>
              <a:off x="6408825" y="14292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21" name="Google Shape;67;p13"/>
            <p:cNvSpPr/>
            <p:nvPr/>
          </p:nvSpPr>
          <p:spPr>
            <a:xfrm>
              <a:off x="594215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22" name="Google Shape;68;p13"/>
            <p:cNvSpPr/>
            <p:nvPr/>
          </p:nvSpPr>
          <p:spPr>
            <a:xfrm>
              <a:off x="271090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23" name="Google Shape;69;p13"/>
            <p:cNvSpPr/>
            <p:nvPr/>
          </p:nvSpPr>
          <p:spPr>
            <a:xfrm>
              <a:off x="1871300" y="148850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</p:grpSp>
      <p:sp>
        <p:nvSpPr>
          <p:cNvPr id="24" name="Google Shape;70;p13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23</a:t>
            </a:r>
            <a:endParaRPr sz="2400" i="1"/>
          </a:p>
        </p:txBody>
      </p:sp>
      <p:sp>
        <p:nvSpPr>
          <p:cNvPr id="25" name="Google Shape;71;p13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40</a:t>
            </a:r>
            <a:endParaRPr sz="2400" i="1"/>
          </a:p>
        </p:txBody>
      </p:sp>
      <p:sp>
        <p:nvSpPr>
          <p:cNvPr id="26" name="Google Shape;72;p13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27" name="Google Shape;73;p13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28" name="Google Shape;74;p13"/>
          <p:cNvSpPr/>
          <p:nvPr/>
        </p:nvSpPr>
        <p:spPr>
          <a:xfrm>
            <a:off x="3937255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29" name="Google Shape;75;p13"/>
          <p:cNvSpPr/>
          <p:nvPr/>
        </p:nvSpPr>
        <p:spPr>
          <a:xfrm>
            <a:off x="2817789" y="1987033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30" name="Google Shape;76;p13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31" name="Google Shape;77;p13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32" name="Google Shape;78;p13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pic>
        <p:nvPicPr>
          <p:cNvPr id="33" name="Google Shape;7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74233">
            <a:off x="7060435" y="4061410"/>
            <a:ext cx="1420800" cy="77538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80;p13"/>
          <p:cNvSpPr/>
          <p:nvPr/>
        </p:nvSpPr>
        <p:spPr>
          <a:xfrm>
            <a:off x="7982522" y="1111567"/>
            <a:ext cx="636400" cy="373600"/>
          </a:xfrm>
          <a:prstGeom prst="snip1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23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682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3531155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35</a:t>
            </a:r>
            <a:endParaRPr sz="3200"/>
          </a:p>
        </p:txBody>
      </p:sp>
      <p:sp>
        <p:nvSpPr>
          <p:cNvPr id="86" name="Google Shape;86;p14"/>
          <p:cNvSpPr/>
          <p:nvPr/>
        </p:nvSpPr>
        <p:spPr>
          <a:xfrm>
            <a:off x="5685322" y="6222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23</a:t>
            </a:r>
            <a:endParaRPr sz="3200"/>
          </a:p>
        </p:txBody>
      </p:sp>
      <p:sp>
        <p:nvSpPr>
          <p:cNvPr id="87" name="Google Shape;87;p14"/>
          <p:cNvSpPr/>
          <p:nvPr/>
        </p:nvSpPr>
        <p:spPr>
          <a:xfrm>
            <a:off x="7839489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40</a:t>
            </a:r>
            <a:endParaRPr sz="3200"/>
          </a:p>
        </p:txBody>
      </p:sp>
      <p:sp>
        <p:nvSpPr>
          <p:cNvPr id="88" name="Google Shape;88;p14"/>
          <p:cNvSpPr/>
          <p:nvPr/>
        </p:nvSpPr>
        <p:spPr>
          <a:xfrm>
            <a:off x="7152122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86</a:t>
            </a:r>
            <a:endParaRPr sz="3200"/>
          </a:p>
        </p:txBody>
      </p:sp>
      <p:sp>
        <p:nvSpPr>
          <p:cNvPr id="89" name="Google Shape;89;p14"/>
          <p:cNvSpPr/>
          <p:nvPr/>
        </p:nvSpPr>
        <p:spPr>
          <a:xfrm>
            <a:off x="4526655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11</a:t>
            </a:r>
            <a:endParaRPr sz="3200"/>
          </a:p>
        </p:txBody>
      </p:sp>
      <p:cxnSp>
        <p:nvCxnSpPr>
          <p:cNvPr id="90" name="Google Shape;90;p14"/>
          <p:cNvCxnSpPr>
            <a:stCxn id="86" idx="6"/>
            <a:endCxn id="87" idx="0"/>
          </p:cNvCxnSpPr>
          <p:nvPr/>
        </p:nvCxnSpPr>
        <p:spPr>
          <a:xfrm>
            <a:off x="7152122" y="1355633"/>
            <a:ext cx="1420800" cy="8556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91" name="Google Shape;91;p14"/>
          <p:cNvCxnSpPr>
            <a:stCxn id="87" idx="5"/>
            <a:endCxn id="88" idx="6"/>
          </p:cNvCxnSpPr>
          <p:nvPr/>
        </p:nvCxnSpPr>
        <p:spPr>
          <a:xfrm rot="5400000">
            <a:off x="7944681" y="4137425"/>
            <a:ext cx="1821200" cy="4724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92" name="Google Shape;92;p14"/>
          <p:cNvCxnSpPr>
            <a:stCxn id="88" idx="3"/>
            <a:endCxn id="89" idx="5"/>
          </p:cNvCxnSpPr>
          <p:nvPr/>
        </p:nvCxnSpPr>
        <p:spPr>
          <a:xfrm rot="5400000">
            <a:off x="6572330" y="5009092"/>
            <a:ext cx="800" cy="1588400"/>
          </a:xfrm>
          <a:prstGeom prst="curvedConnector3">
            <a:avLst>
              <a:gd name="adj1" fmla="val 25996819"/>
            </a:avLst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93" name="Google Shape;93;p14"/>
          <p:cNvCxnSpPr>
            <a:stCxn id="89" idx="2"/>
            <a:endCxn id="85" idx="3"/>
          </p:cNvCxnSpPr>
          <p:nvPr/>
        </p:nvCxnSpPr>
        <p:spPr>
          <a:xfrm rot="10800000">
            <a:off x="3745855" y="3463100"/>
            <a:ext cx="780800" cy="18212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94" name="Google Shape;94;p14"/>
          <p:cNvCxnSpPr>
            <a:stCxn id="85" idx="0"/>
            <a:endCxn id="86" idx="2"/>
          </p:cNvCxnSpPr>
          <p:nvPr/>
        </p:nvCxnSpPr>
        <p:spPr>
          <a:xfrm rot="-5400000">
            <a:off x="4547355" y="1073033"/>
            <a:ext cx="855200" cy="14208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95" name="Google Shape;95;p14"/>
          <p:cNvGrpSpPr/>
          <p:nvPr/>
        </p:nvGrpSpPr>
        <p:grpSpPr>
          <a:xfrm>
            <a:off x="2817790" y="327401"/>
            <a:ext cx="7110737" cy="5884815"/>
            <a:chOff x="1871300" y="245550"/>
            <a:chExt cx="5333053" cy="4413611"/>
          </a:xfrm>
        </p:grpSpPr>
        <p:sp>
          <p:nvSpPr>
            <p:cNvPr id="96" name="Google Shape;96;p14"/>
            <p:cNvSpPr/>
            <p:nvPr/>
          </p:nvSpPr>
          <p:spPr>
            <a:xfrm>
              <a:off x="4793000" y="24555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6408825" y="14292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594215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271090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871300" y="148850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</p:grpSp>
      <p:sp>
        <p:nvSpPr>
          <p:cNvPr id="101" name="Google Shape;101;p14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23</a:t>
            </a:r>
            <a:endParaRPr sz="2400" i="1"/>
          </a:p>
        </p:txBody>
      </p:sp>
      <p:sp>
        <p:nvSpPr>
          <p:cNvPr id="102" name="Google Shape;102;p14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40</a:t>
            </a:r>
            <a:endParaRPr sz="2400" i="1"/>
          </a:p>
        </p:txBody>
      </p:sp>
      <p:sp>
        <p:nvSpPr>
          <p:cNvPr id="103" name="Google Shape;103;p14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104" name="Google Shape;104;p14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105" name="Google Shape;105;p14"/>
          <p:cNvSpPr/>
          <p:nvPr/>
        </p:nvSpPr>
        <p:spPr>
          <a:xfrm>
            <a:off x="3937255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06" name="Google Shape;106;p14"/>
          <p:cNvSpPr/>
          <p:nvPr/>
        </p:nvSpPr>
        <p:spPr>
          <a:xfrm>
            <a:off x="2817789" y="1987033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07" name="Google Shape;107;p14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08" name="Google Shape;108;p14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09" name="Google Shape;109;p14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74233">
            <a:off x="7060435" y="4061410"/>
            <a:ext cx="1420800" cy="77538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/>
          <p:nvPr/>
        </p:nvSpPr>
        <p:spPr>
          <a:xfrm>
            <a:off x="2805688" y="471232"/>
            <a:ext cx="7002833" cy="5731600"/>
          </a:xfrm>
          <a:custGeom>
            <a:avLst/>
            <a:gdLst/>
            <a:ahLst/>
            <a:cxnLst/>
            <a:rect l="l" t="t" r="r" b="b"/>
            <a:pathLst>
              <a:path w="210085" h="171948" extrusionOk="0">
                <a:moveTo>
                  <a:pt x="142410" y="155729"/>
                </a:moveTo>
                <a:cubicBezTo>
                  <a:pt x="125667" y="157480"/>
                  <a:pt x="64935" y="183051"/>
                  <a:pt x="41951" y="166232"/>
                </a:cubicBezTo>
                <a:cubicBezTo>
                  <a:pt x="18967" y="149413"/>
                  <a:pt x="-11550" y="82516"/>
                  <a:pt x="4508" y="54814"/>
                </a:cubicBezTo>
                <a:cubicBezTo>
                  <a:pt x="20566" y="27112"/>
                  <a:pt x="104357" y="171"/>
                  <a:pt x="138300" y="19"/>
                </a:cubicBezTo>
                <a:cubicBezTo>
                  <a:pt x="172243" y="-133"/>
                  <a:pt x="199640" y="28406"/>
                  <a:pt x="208164" y="53901"/>
                </a:cubicBezTo>
                <a:cubicBezTo>
                  <a:pt x="216688" y="79396"/>
                  <a:pt x="192563" y="136474"/>
                  <a:pt x="189443" y="152989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election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64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3531155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35</a:t>
            </a:r>
            <a:endParaRPr sz="3200"/>
          </a:p>
        </p:txBody>
      </p:sp>
      <p:sp>
        <p:nvSpPr>
          <p:cNvPr id="117" name="Google Shape;117;p15"/>
          <p:cNvSpPr/>
          <p:nvPr/>
        </p:nvSpPr>
        <p:spPr>
          <a:xfrm>
            <a:off x="5685322" y="6222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23</a:t>
            </a:r>
            <a:endParaRPr sz="3200"/>
          </a:p>
        </p:txBody>
      </p:sp>
      <p:sp>
        <p:nvSpPr>
          <p:cNvPr id="118" name="Google Shape;118;p15"/>
          <p:cNvSpPr/>
          <p:nvPr/>
        </p:nvSpPr>
        <p:spPr>
          <a:xfrm>
            <a:off x="7839489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40</a:t>
            </a:r>
            <a:endParaRPr sz="3200"/>
          </a:p>
        </p:txBody>
      </p:sp>
      <p:sp>
        <p:nvSpPr>
          <p:cNvPr id="119" name="Google Shape;119;p15"/>
          <p:cNvSpPr/>
          <p:nvPr/>
        </p:nvSpPr>
        <p:spPr>
          <a:xfrm>
            <a:off x="7152122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86</a:t>
            </a:r>
            <a:endParaRPr sz="3200"/>
          </a:p>
        </p:txBody>
      </p:sp>
      <p:sp>
        <p:nvSpPr>
          <p:cNvPr id="120" name="Google Shape;120;p15"/>
          <p:cNvSpPr/>
          <p:nvPr/>
        </p:nvSpPr>
        <p:spPr>
          <a:xfrm>
            <a:off x="4526655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11</a:t>
            </a:r>
            <a:endParaRPr sz="3200"/>
          </a:p>
        </p:txBody>
      </p:sp>
      <p:cxnSp>
        <p:nvCxnSpPr>
          <p:cNvPr id="121" name="Google Shape;121;p15"/>
          <p:cNvCxnSpPr>
            <a:stCxn id="117" idx="6"/>
            <a:endCxn id="118" idx="0"/>
          </p:cNvCxnSpPr>
          <p:nvPr/>
        </p:nvCxnSpPr>
        <p:spPr>
          <a:xfrm>
            <a:off x="7152122" y="1355633"/>
            <a:ext cx="1420800" cy="8556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2" name="Google Shape;122;p15"/>
          <p:cNvCxnSpPr>
            <a:stCxn id="118" idx="5"/>
            <a:endCxn id="119" idx="6"/>
          </p:cNvCxnSpPr>
          <p:nvPr/>
        </p:nvCxnSpPr>
        <p:spPr>
          <a:xfrm rot="5400000">
            <a:off x="7944681" y="4137425"/>
            <a:ext cx="1821200" cy="4724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3" name="Google Shape;123;p15"/>
          <p:cNvCxnSpPr>
            <a:stCxn id="119" idx="3"/>
            <a:endCxn id="120" idx="5"/>
          </p:cNvCxnSpPr>
          <p:nvPr/>
        </p:nvCxnSpPr>
        <p:spPr>
          <a:xfrm rot="5400000">
            <a:off x="6572330" y="5009092"/>
            <a:ext cx="800" cy="1588400"/>
          </a:xfrm>
          <a:prstGeom prst="curvedConnector3">
            <a:avLst>
              <a:gd name="adj1" fmla="val 25996819"/>
            </a:avLst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4" name="Google Shape;124;p15"/>
          <p:cNvCxnSpPr>
            <a:stCxn id="120" idx="2"/>
            <a:endCxn id="116" idx="3"/>
          </p:cNvCxnSpPr>
          <p:nvPr/>
        </p:nvCxnSpPr>
        <p:spPr>
          <a:xfrm rot="10800000">
            <a:off x="3745855" y="3463100"/>
            <a:ext cx="780800" cy="18212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5" name="Google Shape;125;p15"/>
          <p:cNvCxnSpPr>
            <a:stCxn id="116" idx="0"/>
            <a:endCxn id="117" idx="2"/>
          </p:cNvCxnSpPr>
          <p:nvPr/>
        </p:nvCxnSpPr>
        <p:spPr>
          <a:xfrm rot="-5400000">
            <a:off x="4547355" y="1073033"/>
            <a:ext cx="855200" cy="14208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26" name="Google Shape;126;p15"/>
          <p:cNvGrpSpPr/>
          <p:nvPr/>
        </p:nvGrpSpPr>
        <p:grpSpPr>
          <a:xfrm>
            <a:off x="2817790" y="327401"/>
            <a:ext cx="7110737" cy="5884815"/>
            <a:chOff x="1871300" y="245550"/>
            <a:chExt cx="5333053" cy="4413611"/>
          </a:xfrm>
        </p:grpSpPr>
        <p:sp>
          <p:nvSpPr>
            <p:cNvPr id="127" name="Google Shape;127;p15"/>
            <p:cNvSpPr/>
            <p:nvPr/>
          </p:nvSpPr>
          <p:spPr>
            <a:xfrm>
              <a:off x="4793000" y="24555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6408825" y="14292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594215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271090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1871300" y="148850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</p:grpSp>
      <p:sp>
        <p:nvSpPr>
          <p:cNvPr id="132" name="Google Shape;132;p15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23</a:t>
            </a:r>
            <a:endParaRPr sz="2400" i="1"/>
          </a:p>
        </p:txBody>
      </p:sp>
      <p:sp>
        <p:nvSpPr>
          <p:cNvPr id="133" name="Google Shape;133;p15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40</a:t>
            </a:r>
            <a:endParaRPr sz="2400" i="1"/>
          </a:p>
        </p:txBody>
      </p:sp>
      <p:sp>
        <p:nvSpPr>
          <p:cNvPr id="134" name="Google Shape;134;p15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135" name="Google Shape;135;p15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136" name="Google Shape;136;p15"/>
          <p:cNvSpPr/>
          <p:nvPr/>
        </p:nvSpPr>
        <p:spPr>
          <a:xfrm>
            <a:off x="3937255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37" name="Google Shape;137;p15"/>
          <p:cNvSpPr/>
          <p:nvPr/>
        </p:nvSpPr>
        <p:spPr>
          <a:xfrm>
            <a:off x="4599823" y="580100"/>
            <a:ext cx="4672833" cy="2515233"/>
          </a:xfrm>
          <a:custGeom>
            <a:avLst/>
            <a:gdLst/>
            <a:ahLst/>
            <a:cxnLst/>
            <a:rect l="l" t="t" r="r" b="b"/>
            <a:pathLst>
              <a:path w="140185" h="75457" extrusionOk="0">
                <a:moveTo>
                  <a:pt x="0" y="75457"/>
                </a:moveTo>
                <a:cubicBezTo>
                  <a:pt x="9057" y="64090"/>
                  <a:pt x="36378" y="18774"/>
                  <a:pt x="54339" y="7255"/>
                </a:cubicBezTo>
                <a:cubicBezTo>
                  <a:pt x="72300" y="-4264"/>
                  <a:pt x="93456" y="-127"/>
                  <a:pt x="107764" y="6342"/>
                </a:cubicBezTo>
                <a:cubicBezTo>
                  <a:pt x="122072" y="12811"/>
                  <a:pt x="134782" y="39447"/>
                  <a:pt x="140185" y="46068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election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A simple application: Crawler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321457">
              <a:spcBef>
                <a:spcPts val="0"/>
              </a:spcBef>
            </a:pPr>
            <a:r>
              <a:rPr lang="en-US" dirty="0">
                <a:ea typeface="Calibri Light" charset="0"/>
                <a:cs typeface="Calibri Light" charset="0"/>
              </a:rPr>
              <a:t>Crawler starts at (0,5)</a:t>
            </a:r>
          </a:p>
          <a:p>
            <a:pPr marL="0" indent="-321457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Calibri Light" charset="0"/>
                <a:cs typeface="Calibri Light" charset="0"/>
              </a:rPr>
              <a:t>It can move 1 step north or 1 step south-east</a:t>
            </a:r>
          </a:p>
          <a:p>
            <a:pPr marL="0" indent="-321457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Calibri Light" charset="0"/>
                <a:cs typeface="Calibri Light" charset="0"/>
              </a:rPr>
              <a:t>Can it ever fall in the hole?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36581" y="3167605"/>
            <a:ext cx="0" cy="3945078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985779" y="5155025"/>
            <a:ext cx="5028414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>
            <a:off x="4004424" y="4973851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4005521" y="479434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/>
          <p:cNvCxnSpPr/>
          <p:nvPr/>
        </p:nvCxnSpPr>
        <p:spPr>
          <a:xfrm>
            <a:off x="4008170" y="4607985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4004424" y="4417881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/>
          <p:nvPr/>
        </p:nvCxnSpPr>
        <p:spPr>
          <a:xfrm>
            <a:off x="4004424" y="423992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/>
          <p:cNvCxnSpPr/>
          <p:nvPr/>
        </p:nvCxnSpPr>
        <p:spPr>
          <a:xfrm>
            <a:off x="4005064" y="534346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/>
          <p:cNvCxnSpPr/>
          <p:nvPr/>
        </p:nvCxnSpPr>
        <p:spPr>
          <a:xfrm>
            <a:off x="4004424" y="552890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4005521" y="5711520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4004424" y="5894774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4092946" y="4325342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3482513" y="4610443"/>
            <a:ext cx="1107776" cy="1095265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4009609" y="423992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4005521" y="4060420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4004923" y="3874061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4007671" y="368395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4007671" y="3512498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8" name="Group 87"/>
          <p:cNvGrpSpPr/>
          <p:nvPr/>
        </p:nvGrpSpPr>
        <p:grpSpPr>
          <a:xfrm>
            <a:off x="4004425" y="5894145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1" name="Group 90"/>
          <p:cNvGrpSpPr/>
          <p:nvPr/>
        </p:nvGrpSpPr>
        <p:grpSpPr>
          <a:xfrm rot="5400000">
            <a:off x="5197348" y="4875785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2993841" y="4877234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4033982" y="4974641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4125154" y="5017427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 dirty="0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988262" y="4198237"/>
            <a:ext cx="91440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78801" y="2816920"/>
            <a:ext cx="6007716" cy="3539430"/>
          </a:xfrm>
          <a:prstGeom prst="rect">
            <a:avLst/>
          </a:prstGeom>
          <a:ln>
            <a:solidFill>
              <a:srgbClr val="5A5F5E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datatype Variables = Variables(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x:int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y:int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predicate Init(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v:Variables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 &amp;&amp;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v.x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== 0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 &amp;&amp;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v.y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== 5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predicate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MoveNorth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v:Variables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v':Variables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&amp;&amp;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v'.x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v.x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&amp;&amp;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v'.y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v.y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+ 1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predicate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MoveSouthEast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v:Variables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v':Variables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&amp;&amp;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v'.x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v.x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+ 1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 &amp;&amp;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v'.y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v.y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- 1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370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/>
          <p:nvPr/>
        </p:nvSpPr>
        <p:spPr>
          <a:xfrm>
            <a:off x="3531155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35</a:t>
            </a:r>
            <a:endParaRPr sz="3200"/>
          </a:p>
        </p:txBody>
      </p:sp>
      <p:sp>
        <p:nvSpPr>
          <p:cNvPr id="143" name="Google Shape;143;p16"/>
          <p:cNvSpPr/>
          <p:nvPr/>
        </p:nvSpPr>
        <p:spPr>
          <a:xfrm>
            <a:off x="5685322" y="6222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 dirty="0"/>
              <a:t>id</a:t>
            </a:r>
            <a:endParaRPr sz="3200" dirty="0"/>
          </a:p>
          <a:p>
            <a:pPr algn="ctr"/>
            <a:r>
              <a:rPr lang="en" sz="3200" dirty="0"/>
              <a:t>23</a:t>
            </a:r>
            <a:endParaRPr sz="3200" dirty="0"/>
          </a:p>
        </p:txBody>
      </p:sp>
      <p:sp>
        <p:nvSpPr>
          <p:cNvPr id="144" name="Google Shape;144;p16"/>
          <p:cNvSpPr/>
          <p:nvPr/>
        </p:nvSpPr>
        <p:spPr>
          <a:xfrm>
            <a:off x="7839489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40</a:t>
            </a:r>
            <a:endParaRPr sz="3200"/>
          </a:p>
        </p:txBody>
      </p:sp>
      <p:sp>
        <p:nvSpPr>
          <p:cNvPr id="145" name="Google Shape;145;p16"/>
          <p:cNvSpPr/>
          <p:nvPr/>
        </p:nvSpPr>
        <p:spPr>
          <a:xfrm>
            <a:off x="7152122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86</a:t>
            </a:r>
            <a:endParaRPr sz="3200"/>
          </a:p>
        </p:txBody>
      </p:sp>
      <p:sp>
        <p:nvSpPr>
          <p:cNvPr id="146" name="Google Shape;146;p16"/>
          <p:cNvSpPr/>
          <p:nvPr/>
        </p:nvSpPr>
        <p:spPr>
          <a:xfrm>
            <a:off x="4526655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11</a:t>
            </a:r>
            <a:endParaRPr sz="3200"/>
          </a:p>
        </p:txBody>
      </p:sp>
      <p:cxnSp>
        <p:nvCxnSpPr>
          <p:cNvPr id="147" name="Google Shape;147;p16"/>
          <p:cNvCxnSpPr>
            <a:stCxn id="143" idx="6"/>
            <a:endCxn id="144" idx="0"/>
          </p:cNvCxnSpPr>
          <p:nvPr/>
        </p:nvCxnSpPr>
        <p:spPr>
          <a:xfrm>
            <a:off x="7152122" y="1355633"/>
            <a:ext cx="1420800" cy="8556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8" name="Google Shape;148;p16"/>
          <p:cNvCxnSpPr>
            <a:stCxn id="144" idx="5"/>
            <a:endCxn id="145" idx="6"/>
          </p:cNvCxnSpPr>
          <p:nvPr/>
        </p:nvCxnSpPr>
        <p:spPr>
          <a:xfrm rot="5400000">
            <a:off x="7944681" y="4137425"/>
            <a:ext cx="1821200" cy="4724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9" name="Google Shape;149;p16"/>
          <p:cNvCxnSpPr>
            <a:stCxn id="145" idx="3"/>
            <a:endCxn id="146" idx="5"/>
          </p:cNvCxnSpPr>
          <p:nvPr/>
        </p:nvCxnSpPr>
        <p:spPr>
          <a:xfrm rot="5400000">
            <a:off x="6572330" y="5009092"/>
            <a:ext cx="800" cy="1588400"/>
          </a:xfrm>
          <a:prstGeom prst="curvedConnector3">
            <a:avLst>
              <a:gd name="adj1" fmla="val 25996819"/>
            </a:avLst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0" name="Google Shape;150;p16"/>
          <p:cNvCxnSpPr>
            <a:stCxn id="146" idx="2"/>
            <a:endCxn id="142" idx="3"/>
          </p:cNvCxnSpPr>
          <p:nvPr/>
        </p:nvCxnSpPr>
        <p:spPr>
          <a:xfrm rot="10800000">
            <a:off x="3745855" y="3463100"/>
            <a:ext cx="780800" cy="18212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1" name="Google Shape;151;p16"/>
          <p:cNvCxnSpPr>
            <a:stCxn id="142" idx="0"/>
            <a:endCxn id="143" idx="2"/>
          </p:cNvCxnSpPr>
          <p:nvPr/>
        </p:nvCxnSpPr>
        <p:spPr>
          <a:xfrm rot="-5400000">
            <a:off x="4547355" y="1073033"/>
            <a:ext cx="855200" cy="14208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52" name="Google Shape;152;p16"/>
          <p:cNvGrpSpPr/>
          <p:nvPr/>
        </p:nvGrpSpPr>
        <p:grpSpPr>
          <a:xfrm>
            <a:off x="2817790" y="327401"/>
            <a:ext cx="7110737" cy="5884815"/>
            <a:chOff x="1871300" y="245550"/>
            <a:chExt cx="5333053" cy="4413611"/>
          </a:xfrm>
        </p:grpSpPr>
        <p:sp>
          <p:nvSpPr>
            <p:cNvPr id="153" name="Google Shape;153;p16"/>
            <p:cNvSpPr/>
            <p:nvPr/>
          </p:nvSpPr>
          <p:spPr>
            <a:xfrm>
              <a:off x="4793000" y="24555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6408825" y="14292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594215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271090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1871300" y="148850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</p:grpSp>
      <p:sp>
        <p:nvSpPr>
          <p:cNvPr id="158" name="Google Shape;158;p16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23</a:t>
            </a:r>
            <a:endParaRPr sz="2400" i="1"/>
          </a:p>
        </p:txBody>
      </p:sp>
      <p:sp>
        <p:nvSpPr>
          <p:cNvPr id="159" name="Google Shape;159;p16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60" name="Google Shape;160;p16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40</a:t>
            </a:r>
            <a:endParaRPr sz="2400" i="1"/>
          </a:p>
        </p:txBody>
      </p:sp>
      <p:sp>
        <p:nvSpPr>
          <p:cNvPr id="161" name="Google Shape;161;p16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162" name="Google Shape;162;p16"/>
          <p:cNvSpPr/>
          <p:nvPr/>
        </p:nvSpPr>
        <p:spPr>
          <a:xfrm>
            <a:off x="3937255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pic>
        <p:nvPicPr>
          <p:cNvPr id="163" name="Google Shape;16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74233">
            <a:off x="7060435" y="4061410"/>
            <a:ext cx="1420800" cy="775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16"/>
          <p:cNvGrpSpPr/>
          <p:nvPr/>
        </p:nvGrpSpPr>
        <p:grpSpPr>
          <a:xfrm>
            <a:off x="7697105" y="1594637"/>
            <a:ext cx="2231421" cy="1166611"/>
            <a:chOff x="5530787" y="1195978"/>
            <a:chExt cx="1673566" cy="874958"/>
          </a:xfrm>
        </p:grpSpPr>
        <p:sp>
          <p:nvSpPr>
            <p:cNvPr id="165" name="Google Shape;165;p16"/>
            <p:cNvSpPr/>
            <p:nvPr/>
          </p:nvSpPr>
          <p:spPr>
            <a:xfrm>
              <a:off x="6408825" y="142920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40</a:t>
              </a:r>
              <a:endParaRPr sz="2400" i="1"/>
            </a:p>
          </p:txBody>
        </p:sp>
        <p:pic>
          <p:nvPicPr>
            <p:cNvPr id="166" name="Google Shape;166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474233">
              <a:off x="5565710" y="1266482"/>
              <a:ext cx="1065600" cy="5815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election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Proving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 Light" panose="020F0302020204030204" pitchFamily="34" charset="0"/>
              </a:rPr>
              <a:t>Proof by induction</a:t>
            </a:r>
          </a:p>
          <a:p>
            <a:pPr marL="0" indent="-321457">
              <a:spcBef>
                <a:spcPts val="0"/>
              </a:spcBef>
            </a:pPr>
            <a:r>
              <a:rPr lang="en-US" dirty="0"/>
              <a:t>Prove it holds on the first state</a:t>
            </a:r>
          </a:p>
          <a:p>
            <a:pPr marL="0" indent="-321457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Prove it holds during a transition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46842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07025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7207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27389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787571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29702" y="3563327"/>
            <a:ext cx="7270081" cy="609600"/>
            <a:chOff x="1942070" y="6383751"/>
            <a:chExt cx="10339671" cy="866987"/>
          </a:xfrm>
        </p:grpSpPr>
        <p:sp>
          <p:nvSpPr>
            <p:cNvPr id="6" name="Rounded Rectangle 5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15724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8937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163033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3668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412850" y="5648841"/>
            <a:ext cx="3561300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P(v)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P(v’)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12851" y="4932546"/>
            <a:ext cx="3581411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==&gt; P(v)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56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Proving the Crawler</a:t>
            </a:r>
            <a:endParaRPr dirty="0">
              <a:latin typeface="Calibri Light" panose="020F03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37872" y="3176925"/>
            <a:ext cx="0" cy="4122364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6729720" y="5337498"/>
            <a:ext cx="4085764" cy="4133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>
            <a:off x="8805716" y="516045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8806812" y="4980950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/>
          <p:cNvCxnSpPr/>
          <p:nvPr/>
        </p:nvCxnSpPr>
        <p:spPr>
          <a:xfrm>
            <a:off x="8809461" y="4794591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/>
          <p:cNvCxnSpPr/>
          <p:nvPr/>
        </p:nvCxnSpPr>
        <p:spPr>
          <a:xfrm>
            <a:off x="8805716" y="460448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/>
          <p:nvPr/>
        </p:nvCxnSpPr>
        <p:spPr>
          <a:xfrm>
            <a:off x="8805716" y="44265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/>
          <p:cNvCxnSpPr/>
          <p:nvPr/>
        </p:nvCxnSpPr>
        <p:spPr>
          <a:xfrm>
            <a:off x="8806355" y="5530068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/>
          <p:cNvCxnSpPr/>
          <p:nvPr/>
        </p:nvCxnSpPr>
        <p:spPr>
          <a:xfrm>
            <a:off x="8805716" y="571551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>
            <a:off x="8806812" y="5890982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/>
          <p:cNvCxnSpPr/>
          <p:nvPr/>
        </p:nvCxnSpPr>
        <p:spPr>
          <a:xfrm>
            <a:off x="8805716" y="6081379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 rot="5400000">
            <a:off x="8894237" y="4511948"/>
            <a:ext cx="65865" cy="1654846"/>
            <a:chOff x="5917096" y="5614505"/>
            <a:chExt cx="93675" cy="235355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917096" y="6658308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8655" y="6403009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922423" y="613796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17096" y="586759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7096" y="5614505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18006" y="718397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917096" y="7447721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918655" y="770743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17096" y="7968064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Oval 72"/>
          <p:cNvSpPr/>
          <p:nvPr/>
        </p:nvSpPr>
        <p:spPr>
          <a:xfrm>
            <a:off x="8286912" y="4789494"/>
            <a:ext cx="1103535" cy="1106424"/>
          </a:xfrm>
          <a:prstGeom prst="ellipse">
            <a:avLst/>
          </a:prstGeom>
          <a:solidFill>
            <a:schemeClr val="bg2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8810900" y="442653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/>
          <p:cNvCxnSpPr/>
          <p:nvPr/>
        </p:nvCxnSpPr>
        <p:spPr>
          <a:xfrm>
            <a:off x="8806812" y="4247026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/>
          <p:cNvCxnSpPr/>
          <p:nvPr/>
        </p:nvCxnSpPr>
        <p:spPr>
          <a:xfrm>
            <a:off x="8806214" y="4060667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8808963" y="387056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/>
          <p:cNvCxnSpPr/>
          <p:nvPr/>
        </p:nvCxnSpPr>
        <p:spPr>
          <a:xfrm>
            <a:off x="8808963" y="3699103"/>
            <a:ext cx="62120" cy="0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8" name="Group 87"/>
          <p:cNvGrpSpPr/>
          <p:nvPr/>
        </p:nvGrpSpPr>
        <p:grpSpPr>
          <a:xfrm>
            <a:off x="8805716" y="6080751"/>
            <a:ext cx="63216" cy="551311"/>
            <a:chOff x="6462644" y="7841273"/>
            <a:chExt cx="89907" cy="78408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1" name="Group 90"/>
          <p:cNvGrpSpPr/>
          <p:nvPr/>
        </p:nvGrpSpPr>
        <p:grpSpPr>
          <a:xfrm rot="5400000">
            <a:off x="9998639" y="5062391"/>
            <a:ext cx="63216" cy="551311"/>
            <a:chOff x="6462644" y="7841273"/>
            <a:chExt cx="89907" cy="78408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6" name="Group 95"/>
          <p:cNvGrpSpPr/>
          <p:nvPr/>
        </p:nvGrpSpPr>
        <p:grpSpPr>
          <a:xfrm rot="5400000">
            <a:off x="7795132" y="5063840"/>
            <a:ext cx="63216" cy="551311"/>
            <a:chOff x="6462644" y="7841273"/>
            <a:chExt cx="89907" cy="78408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463554" y="784127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462644" y="8105017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64203" y="8364733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62644" y="8625360"/>
              <a:ext cx="88348" cy="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8835274" y="5161247"/>
            <a:ext cx="518046" cy="185285"/>
          </a:xfrm>
          <a:prstGeom prst="straightConnector1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 rot="20569322">
            <a:off x="8926446" y="5204033"/>
            <a:ext cx="390997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l-GR" sz="1266">
                <a:latin typeface="Calibri Light" charset="0"/>
                <a:ea typeface="Calibri Light" charset="0"/>
                <a:cs typeface="Calibri Light" charset="0"/>
              </a:rPr>
              <a:t>ρ=3</a:t>
            </a:r>
            <a:endParaRPr lang="en-US" sz="1266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8787685" y="4369189"/>
            <a:ext cx="100584" cy="100584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569" y="5107633"/>
            <a:ext cx="3999646" cy="830997"/>
          </a:xfrm>
          <a:prstGeom prst="rect">
            <a:avLst/>
          </a:prstGeom>
          <a:ln>
            <a:solidFill>
              <a:srgbClr val="5A5F5E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Calibri Light" charset="0"/>
                <a:cs typeface="Consolas" panose="020B0609020204030204" pitchFamily="49" charset="0"/>
              </a:rPr>
              <a:t>predicate Safety(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Calibri Light" charset="0"/>
                <a:cs typeface="Consolas" panose="020B0609020204030204" pitchFamily="49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Calibri Light" charset="0"/>
                <a:cs typeface="Consolas" panose="020B0609020204030204" pitchFamily="49" charset="0"/>
              </a:rPr>
              <a:t>) {</a:t>
            </a:r>
          </a:p>
          <a:p>
            <a:pPr algn="l"/>
            <a:r>
              <a:rPr lang="mr-IN" sz="1600" dirty="0">
                <a:solidFill>
                  <a:srgbClr val="000000"/>
                </a:solidFill>
                <a:latin typeface="Consolas" panose="020B0609020204030204" pitchFamily="49" charset="0"/>
                <a:ea typeface="Calibri Light" charset="0"/>
                <a:cs typeface="Calibri Light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Calibri Light" charset="0"/>
                <a:cs typeface="Consolas" panose="020B0609020204030204" pitchFamily="49" charset="0"/>
              </a:rPr>
              <a:t>v.x</a:t>
            </a:r>
            <a:r>
              <a:rPr lang="mr-IN" sz="1600" dirty="0">
                <a:solidFill>
                  <a:srgbClr val="000000"/>
                </a:solidFill>
                <a:latin typeface="Consolas" panose="020B0609020204030204" pitchFamily="49" charset="0"/>
                <a:ea typeface="Calibri Light" charset="0"/>
                <a:cs typeface="Calibri Light" charset="0"/>
              </a:rPr>
              <a:t>*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Calibri Light" charset="0"/>
                <a:cs typeface="Consolas" panose="020B0609020204030204" pitchFamily="49" charset="0"/>
              </a:rPr>
              <a:t>v.x</a:t>
            </a:r>
            <a:r>
              <a:rPr lang="mr-IN" sz="1600" dirty="0">
                <a:solidFill>
                  <a:srgbClr val="000000"/>
                </a:solidFill>
                <a:latin typeface="Consolas" panose="020B0609020204030204" pitchFamily="49" charset="0"/>
                <a:ea typeface="Calibri Light" charset="0"/>
                <a:cs typeface="Calibri Light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Calibri Light" charset="0"/>
                <a:cs typeface="Consolas" panose="020B0609020204030204" pitchFamily="49" charset="0"/>
              </a:rPr>
              <a:t>v.y</a:t>
            </a:r>
            <a:r>
              <a:rPr lang="mr-IN" sz="1600" dirty="0">
                <a:solidFill>
                  <a:srgbClr val="000000"/>
                </a:solidFill>
                <a:latin typeface="Consolas" panose="020B0609020204030204" pitchFamily="49" charset="0"/>
                <a:ea typeface="Calibri Light" charset="0"/>
                <a:cs typeface="Calibri Light" charset="0"/>
              </a:rPr>
              <a:t>*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Calibri Light" charset="0"/>
                <a:cs typeface="Consolas" panose="020B0609020204030204" pitchFamily="49" charset="0"/>
              </a:rPr>
              <a:t>v.y</a:t>
            </a:r>
            <a:r>
              <a:rPr lang="mr-IN" sz="1600" dirty="0">
                <a:solidFill>
                  <a:srgbClr val="000000"/>
                </a:solidFill>
                <a:latin typeface="Consolas" panose="020B0609020204030204" pitchFamily="49" charset="0"/>
                <a:ea typeface="Calibri Light" charset="0"/>
                <a:cs typeface="Calibri Light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Calibri Light" charset="0"/>
                <a:cs typeface="Consolas" panose="020B0609020204030204" pitchFamily="49" charset="0"/>
              </a:rPr>
              <a:t>&gt;</a:t>
            </a:r>
            <a:r>
              <a:rPr lang="mr-IN" sz="1600" dirty="0">
                <a:solidFill>
                  <a:srgbClr val="000000"/>
                </a:solidFill>
                <a:latin typeface="Consolas" panose="020B0609020204030204" pitchFamily="49" charset="0"/>
                <a:ea typeface="Calibri Light" charset="0"/>
                <a:cs typeface="Calibri Light" charset="0"/>
              </a:rPr>
              <a:t> 3*3</a:t>
            </a:r>
          </a:p>
          <a:p>
            <a:pPr algn="l"/>
            <a:r>
              <a:rPr lang="mr-IN" sz="1600" dirty="0">
                <a:solidFill>
                  <a:srgbClr val="000000"/>
                </a:solidFill>
                <a:latin typeface="Consolas" panose="020B0609020204030204" pitchFamily="49" charset="0"/>
                <a:ea typeface="Calibri Light" charset="0"/>
                <a:cs typeface="Calibri Light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  <a:ea typeface="Calibri Light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1234" y="5688022"/>
            <a:ext cx="72200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250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694632" y="1592369"/>
            <a:ext cx="3581411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==&gt; P(v)</a:t>
            </a:r>
          </a:p>
        </p:txBody>
      </p:sp>
      <p:pic>
        <p:nvPicPr>
          <p:cNvPr id="56" name="Picture 4" descr="reen Checkmark and Red Minus | Free 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498" y="1632644"/>
            <a:ext cx="412063" cy="41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ile:RedX.svg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674" y="2290729"/>
            <a:ext cx="603191" cy="6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ounded Rectangle 57"/>
          <p:cNvSpPr/>
          <p:nvPr/>
        </p:nvSpPr>
        <p:spPr>
          <a:xfrm>
            <a:off x="6704374" y="2309778"/>
            <a:ext cx="3561300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P(v)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P(v’)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8793163" y="6016159"/>
            <a:ext cx="100584" cy="100584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8273628" y="4781270"/>
            <a:ext cx="100584" cy="100584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D14F3C-99D3-5AFB-8EAC-B5F97CFA903B}"/>
              </a:ext>
            </a:extLst>
          </p:cNvPr>
          <p:cNvSpPr/>
          <p:nvPr/>
        </p:nvSpPr>
        <p:spPr>
          <a:xfrm>
            <a:off x="267616" y="1441520"/>
            <a:ext cx="6007716" cy="3539430"/>
          </a:xfrm>
          <a:prstGeom prst="rect">
            <a:avLst/>
          </a:prstGeom>
          <a:ln>
            <a:solidFill>
              <a:srgbClr val="5A5F5E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datatype Variables = Variables(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x:int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y:int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predicate Init(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v:Variables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 &amp;&amp;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v.x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== 0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 &amp;&amp;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v.y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== 5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predicate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MoveNorth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v:Variables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v':Variables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&amp;&amp;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v'.x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v.x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&amp;&amp;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v'.y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v.y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+ 1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predicate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MoveSouthEast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v:Variables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v':Variables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 &amp;&amp;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v'.x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v.x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+ 1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  &amp;&amp;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v'.y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v.y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- 1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524709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" grpId="0" animBg="1"/>
      <p:bldP spid="7" grpId="0"/>
      <p:bldP spid="55" grpId="0" animBg="1"/>
      <p:bldP spid="58" grpId="0" animBg="1"/>
      <p:bldP spid="59" grpId="0" animBg="1"/>
      <p:bldP spid="59" grpId="1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681" name="Shape 681"/>
          <p:cNvSpPr/>
          <p:nvPr/>
        </p:nvSpPr>
        <p:spPr>
          <a:xfrm>
            <a:off x="2602399" y="2129424"/>
            <a:ext cx="6974087" cy="1110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4800"/>
            </a:pPr>
            <a:r>
              <a:rPr lang="en-US" sz="3375" dirty="0">
                <a:latin typeface="Calibri Light" panose="020F0302020204030204" pitchFamily="34" charset="0"/>
              </a:rPr>
              <a:t>Safety property (a.k.a. invariant):</a:t>
            </a:r>
          </a:p>
          <a:p>
            <a:pPr>
              <a:defRPr sz="4800"/>
            </a:pPr>
            <a:r>
              <a:rPr lang="en-US" sz="3375" dirty="0">
                <a:latin typeface="Calibri Light" panose="020F0302020204030204" pitchFamily="34" charset="0"/>
              </a:rPr>
              <a:t>a property that </a:t>
            </a:r>
            <a:r>
              <a:rPr lang="en-US" sz="3375" b="1" dirty="0">
                <a:latin typeface="Calibri Light" panose="020F0302020204030204" pitchFamily="34" charset="0"/>
              </a:rPr>
              <a:t>always</a:t>
            </a:r>
            <a:r>
              <a:rPr lang="en-US" sz="3375" dirty="0">
                <a:latin typeface="Calibri Light" panose="020F0302020204030204" pitchFamily="34" charset="0"/>
              </a:rPr>
              <a:t> holds</a:t>
            </a:r>
            <a:endParaRPr sz="3375" dirty="0">
              <a:latin typeface="Calibri Light" panose="020F03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46842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07025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7207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27389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787571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29702" y="3563326"/>
            <a:ext cx="7270081" cy="609603"/>
            <a:chOff x="1942070" y="6383747"/>
            <a:chExt cx="10339671" cy="866991"/>
          </a:xfrm>
        </p:grpSpPr>
        <p:sp>
          <p:nvSpPr>
            <p:cNvPr id="6" name="Rounded Rectangle 5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15724" y="6383748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89378" y="6383748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163032" y="6383748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36689" y="6383747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4412850" y="5648841"/>
            <a:ext cx="3561300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P(v)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P(v’)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12851" y="4932546"/>
            <a:ext cx="3581411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==&gt; P(v)</a:t>
            </a:r>
          </a:p>
        </p:txBody>
      </p:sp>
      <p:sp>
        <p:nvSpPr>
          <p:cNvPr id="3" name="Rectangle 2"/>
          <p:cNvSpPr/>
          <p:nvPr/>
        </p:nvSpPr>
        <p:spPr>
          <a:xfrm rot="21308528">
            <a:off x="3396691" y="4507011"/>
            <a:ext cx="5613730" cy="851067"/>
          </a:xfrm>
          <a:prstGeom prst="rect">
            <a:avLst/>
          </a:prstGeom>
          <a:solidFill>
            <a:srgbClr val="B7DEE8"/>
          </a:solidFill>
          <a:ln w="2857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The problem:</a:t>
            </a:r>
          </a:p>
          <a:p>
            <a:pPr algn="ctr" defTabSz="410751" hangingPunct="0"/>
            <a:r>
              <a:rPr lang="en-US" sz="253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Property P may </a:t>
            </a:r>
            <a:r>
              <a:rPr lang="en-US" sz="2531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en-US" sz="253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be inductive!</a:t>
            </a:r>
            <a:endParaRPr lang="en-US" sz="253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5105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l-GR" dirty="0">
                <a:latin typeface="Calibri Light" panose="020F0302020204030204" pitchFamily="34" charset="0"/>
              </a:rPr>
              <a:t> </a:t>
            </a:r>
            <a:r>
              <a:rPr lang="en-US" dirty="0">
                <a:latin typeface="Calibri Light" panose="020F0302020204030204" pitchFamily="34" charset="0"/>
              </a:rPr>
              <a:t>Proving safety with 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158990" y="3615568"/>
            <a:ext cx="4614933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IndInv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</a:t>
            </a:r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IndInv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158990" y="2899273"/>
            <a:ext cx="4614933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==&gt; </a:t>
            </a:r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IndInv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58990" y="2132410"/>
            <a:ext cx="4614933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IndInv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==&gt; Safety(v)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864743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24925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785107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45289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705471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47602" y="4878206"/>
            <a:ext cx="7270081" cy="609600"/>
            <a:chOff x="1942070" y="6383751"/>
            <a:chExt cx="10339671" cy="866987"/>
          </a:xfrm>
        </p:grpSpPr>
        <p:sp>
          <p:nvSpPr>
            <p:cNvPr id="32" name="Rounded Rectangle 31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15724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08937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163033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023668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37" name="Down Arrow 36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516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55801" y="2239038"/>
            <a:ext cx="7474148" cy="3813048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668265" y="4127224"/>
            <a:ext cx="2605234" cy="908387"/>
          </a:xfrm>
          <a:prstGeom prst="ellipse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58625" y="2386938"/>
            <a:ext cx="12558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ym typeface="Gill Sans Light"/>
              </a:rPr>
              <a:t>All states</a:t>
            </a: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Invariants vs </a:t>
            </a:r>
            <a:br>
              <a:rPr lang="en-US" dirty="0">
                <a:latin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</a:rPr>
              <a:t>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8</a:t>
            </a:fld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161F8D8-2810-7CAC-EEF0-C043B2EEC3E2}"/>
              </a:ext>
            </a:extLst>
          </p:cNvPr>
          <p:cNvSpPr/>
          <p:nvPr/>
        </p:nvSpPr>
        <p:spPr>
          <a:xfrm>
            <a:off x="4326216" y="4524085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B586E9-B8A7-1354-B0D2-022E0A8231E2}"/>
              </a:ext>
            </a:extLst>
          </p:cNvPr>
          <p:cNvSpPr/>
          <p:nvPr/>
        </p:nvSpPr>
        <p:spPr>
          <a:xfrm>
            <a:off x="4522065" y="4666034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D9E926-AFE7-43CD-5FCF-1309F3E969A4}"/>
              </a:ext>
            </a:extLst>
          </p:cNvPr>
          <p:cNvSpPr/>
          <p:nvPr/>
        </p:nvSpPr>
        <p:spPr>
          <a:xfrm>
            <a:off x="4569406" y="4448209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904FA0-11B7-6BAD-3A43-32A60135A360}"/>
              </a:ext>
            </a:extLst>
          </p:cNvPr>
          <p:cNvSpPr/>
          <p:nvPr/>
        </p:nvSpPr>
        <p:spPr>
          <a:xfrm>
            <a:off x="4249042" y="4400793"/>
            <a:ext cx="634243" cy="4630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C33A31-CB73-378B-3875-C6DDD1E5DCB6}"/>
              </a:ext>
            </a:extLst>
          </p:cNvPr>
          <p:cNvSpPr/>
          <p:nvPr/>
        </p:nvSpPr>
        <p:spPr>
          <a:xfrm>
            <a:off x="3931921" y="4433294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563BA0-737F-1D5F-9FA9-C308B233B92C}"/>
              </a:ext>
            </a:extLst>
          </p:cNvPr>
          <p:cNvSpPr/>
          <p:nvPr/>
        </p:nvSpPr>
        <p:spPr>
          <a:xfrm>
            <a:off x="4807409" y="4229012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0DC771-448C-CC3D-E8C6-B5F63906E11C}"/>
              </a:ext>
            </a:extLst>
          </p:cNvPr>
          <p:cNvSpPr/>
          <p:nvPr/>
        </p:nvSpPr>
        <p:spPr>
          <a:xfrm>
            <a:off x="5160426" y="4357418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D5E3A9-FB3E-31FC-44FA-0DAB92888BF1}"/>
              </a:ext>
            </a:extLst>
          </p:cNvPr>
          <p:cNvSpPr/>
          <p:nvPr/>
        </p:nvSpPr>
        <p:spPr>
          <a:xfrm>
            <a:off x="5058188" y="4668055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7F2B51-AB92-A0AA-025B-113FB387E1AD}"/>
              </a:ext>
            </a:extLst>
          </p:cNvPr>
          <p:cNvSpPr/>
          <p:nvPr/>
        </p:nvSpPr>
        <p:spPr>
          <a:xfrm>
            <a:off x="5396137" y="4568522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8EA438-90D4-16D0-214C-05FFF63D8755}"/>
              </a:ext>
            </a:extLst>
          </p:cNvPr>
          <p:cNvSpPr/>
          <p:nvPr/>
        </p:nvSpPr>
        <p:spPr>
          <a:xfrm>
            <a:off x="5540454" y="4296457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3E186D-20F6-736A-3FF1-C8D7832A8D11}"/>
              </a:ext>
            </a:extLst>
          </p:cNvPr>
          <p:cNvSpPr/>
          <p:nvPr/>
        </p:nvSpPr>
        <p:spPr>
          <a:xfrm>
            <a:off x="5855337" y="4556435"/>
            <a:ext cx="151752" cy="151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8143BC-66D2-D409-BD80-DF22B7E3D041}"/>
              </a:ext>
            </a:extLst>
          </p:cNvPr>
          <p:cNvSpPr txBox="1"/>
          <p:nvPr/>
        </p:nvSpPr>
        <p:spPr>
          <a:xfrm>
            <a:off x="4154880" y="4082891"/>
            <a:ext cx="76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Init(v)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89928589-1F29-CF07-75ED-CBEFD1E2F108}"/>
              </a:ext>
            </a:extLst>
          </p:cNvPr>
          <p:cNvCxnSpPr>
            <a:stCxn id="2" idx="1"/>
            <a:endCxn id="9" idx="6"/>
          </p:cNvCxnSpPr>
          <p:nvPr/>
        </p:nvCxnSpPr>
        <p:spPr>
          <a:xfrm rot="16200000" flipV="1">
            <a:off x="4197488" y="4395356"/>
            <a:ext cx="37139" cy="264767"/>
          </a:xfrm>
          <a:prstGeom prst="curvedConnector2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016C6818-4800-71E8-F0A4-63038218D13A}"/>
              </a:ext>
            </a:extLst>
          </p:cNvPr>
          <p:cNvCxnSpPr>
            <a:cxnSpLocks/>
            <a:endCxn id="10" idx="2"/>
          </p:cNvCxnSpPr>
          <p:nvPr/>
        </p:nvCxnSpPr>
        <p:spPr>
          <a:xfrm rot="5400000" flipH="1" flipV="1">
            <a:off x="4674496" y="4336013"/>
            <a:ext cx="164038" cy="101788"/>
          </a:xfrm>
          <a:prstGeom prst="curvedConnector2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9DB18A7F-1D2C-8F06-F0CE-D5CE4B636789}"/>
              </a:ext>
            </a:extLst>
          </p:cNvPr>
          <p:cNvCxnSpPr>
            <a:stCxn id="2" idx="7"/>
            <a:endCxn id="7" idx="1"/>
          </p:cNvCxnSpPr>
          <p:nvPr/>
        </p:nvCxnSpPr>
        <p:spPr>
          <a:xfrm rot="5400000" flipH="1" flipV="1">
            <a:off x="4485749" y="4440428"/>
            <a:ext cx="75876" cy="135886"/>
          </a:xfrm>
          <a:prstGeom prst="curvedConnector3">
            <a:avLst>
              <a:gd name="adj1" fmla="val 97239"/>
            </a:avLst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9CF670E5-E6C3-C436-8899-DA66E260814C}"/>
              </a:ext>
            </a:extLst>
          </p:cNvPr>
          <p:cNvCxnSpPr>
            <a:stCxn id="6" idx="6"/>
            <a:endCxn id="12" idx="2"/>
          </p:cNvCxnSpPr>
          <p:nvPr/>
        </p:nvCxnSpPr>
        <p:spPr>
          <a:xfrm>
            <a:off x="4673817" y="4741910"/>
            <a:ext cx="384371" cy="2021"/>
          </a:xfrm>
          <a:prstGeom prst="curvedConnector3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40F3A415-9BCC-F129-DEE9-09625AB4FDDF}"/>
              </a:ext>
            </a:extLst>
          </p:cNvPr>
          <p:cNvCxnSpPr>
            <a:stCxn id="7" idx="6"/>
            <a:endCxn id="11" idx="3"/>
          </p:cNvCxnSpPr>
          <p:nvPr/>
        </p:nvCxnSpPr>
        <p:spPr>
          <a:xfrm flipV="1">
            <a:off x="4721158" y="4486946"/>
            <a:ext cx="461492" cy="37139"/>
          </a:xfrm>
          <a:prstGeom prst="curvedConnector2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FF2A7C8E-B8A6-3938-FD9A-F79B80F86107}"/>
              </a:ext>
            </a:extLst>
          </p:cNvPr>
          <p:cNvCxnSpPr>
            <a:stCxn id="11" idx="7"/>
            <a:endCxn id="14" idx="1"/>
          </p:cNvCxnSpPr>
          <p:nvPr/>
        </p:nvCxnSpPr>
        <p:spPr>
          <a:xfrm rot="5400000" flipH="1" flipV="1">
            <a:off x="5395836" y="4212800"/>
            <a:ext cx="60961" cy="272724"/>
          </a:xfrm>
          <a:prstGeom prst="curvedConnector3">
            <a:avLst>
              <a:gd name="adj1" fmla="val 102943"/>
            </a:avLst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07053439-F046-D208-CDD8-95606E297768}"/>
              </a:ext>
            </a:extLst>
          </p:cNvPr>
          <p:cNvCxnSpPr>
            <a:stCxn id="12" idx="6"/>
            <a:endCxn id="13" idx="3"/>
          </p:cNvCxnSpPr>
          <p:nvPr/>
        </p:nvCxnSpPr>
        <p:spPr>
          <a:xfrm flipV="1">
            <a:off x="5209940" y="4698050"/>
            <a:ext cx="208421" cy="45881"/>
          </a:xfrm>
          <a:prstGeom prst="curvedConnector2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>
            <a:extLst>
              <a:ext uri="{FF2B5EF4-FFF2-40B4-BE49-F238E27FC236}">
                <a16:creationId xmlns:a16="http://schemas.microsoft.com/office/drawing/2014/main" id="{12D8FFF0-F90A-06E8-30AF-3F60D211B9E3}"/>
              </a:ext>
            </a:extLst>
          </p:cNvPr>
          <p:cNvCxnSpPr>
            <a:stCxn id="13" idx="5"/>
            <a:endCxn id="15" idx="3"/>
          </p:cNvCxnSpPr>
          <p:nvPr/>
        </p:nvCxnSpPr>
        <p:spPr>
          <a:xfrm rot="5400000" flipH="1" flipV="1">
            <a:off x="5695569" y="4516059"/>
            <a:ext cx="12087" cy="351896"/>
          </a:xfrm>
          <a:prstGeom prst="curvedConnector3">
            <a:avLst>
              <a:gd name="adj1" fmla="val -272392"/>
            </a:avLst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Curved Connector 639">
            <a:extLst>
              <a:ext uri="{FF2B5EF4-FFF2-40B4-BE49-F238E27FC236}">
                <a16:creationId xmlns:a16="http://schemas.microsoft.com/office/drawing/2014/main" id="{9EE39394-E6A8-70DC-6318-F449932273E7}"/>
              </a:ext>
            </a:extLst>
          </p:cNvPr>
          <p:cNvCxnSpPr>
            <a:stCxn id="14" idx="6"/>
            <a:endCxn id="15" idx="0"/>
          </p:cNvCxnSpPr>
          <p:nvPr/>
        </p:nvCxnSpPr>
        <p:spPr>
          <a:xfrm>
            <a:off x="5692206" y="4372333"/>
            <a:ext cx="239007" cy="184102"/>
          </a:xfrm>
          <a:prstGeom prst="curvedConnector2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510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55801" y="2239038"/>
            <a:ext cx="7474148" cy="3813048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668265" y="4127224"/>
            <a:ext cx="2605234" cy="908387"/>
            <a:chOff x="3324228" y="6109716"/>
            <a:chExt cx="3705222" cy="923163"/>
          </a:xfrm>
        </p:grpSpPr>
        <p:sp>
          <p:nvSpPr>
            <p:cNvPr id="27" name="Oval 26"/>
            <p:cNvSpPr/>
            <p:nvPr/>
          </p:nvSpPr>
          <p:spPr>
            <a:xfrm>
              <a:off x="3324228" y="6109716"/>
              <a:ext cx="3705222" cy="923163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85558" y="6150761"/>
              <a:ext cx="1782561" cy="8410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Reachable 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458625" y="2386938"/>
            <a:ext cx="12558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ym typeface="Gill Sans Light"/>
              </a:rPr>
              <a:t>All states</a:t>
            </a: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Invariants vs </a:t>
            </a:r>
            <a:br>
              <a:rPr lang="en-US" dirty="0">
                <a:latin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</a:rPr>
              <a:t>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678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29244</TotalTime>
  <Words>1217</Words>
  <Application>Microsoft Macintosh PowerPoint</Application>
  <PresentationFormat>Widescreen</PresentationFormat>
  <Paragraphs>399</Paragraphs>
  <Slides>30</Slides>
  <Notes>27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Consolas</vt:lpstr>
      <vt:lpstr>Office Theme</vt:lpstr>
      <vt:lpstr>EECS498-003 Formal Verification of Systems Software</vt:lpstr>
      <vt:lpstr>Chapter 4</vt:lpstr>
      <vt:lpstr>A simple application: Crawler</vt:lpstr>
      <vt:lpstr>Proving invariants</vt:lpstr>
      <vt:lpstr>Proving the Crawler</vt:lpstr>
      <vt:lpstr>Inductive invariants</vt:lpstr>
      <vt:lpstr> Proving safety with inductive invariants</vt:lpstr>
      <vt:lpstr>Invariants vs  Inductive invariants</vt:lpstr>
      <vt:lpstr>Invariants vs  Inductive invariants</vt:lpstr>
      <vt:lpstr>Invariants vs  Inductive invariants</vt:lpstr>
      <vt:lpstr>Proving the Crawler</vt:lpstr>
      <vt:lpstr>Proving the Crawler</vt:lpstr>
      <vt:lpstr>Proving the Crawler</vt:lpstr>
      <vt:lpstr>Proving the Crawler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lock server</vt:lpstr>
      <vt:lpstr>Example: lock server</vt:lpstr>
      <vt:lpstr>Administrivia</vt:lpstr>
      <vt:lpstr>Some useful boilerplate</vt:lpstr>
      <vt:lpstr>Some useful boilerplate</vt:lpstr>
      <vt:lpstr>Non-linear arithmetic</vt:lpstr>
      <vt:lpstr>Crawler 2: Revenge of the inductive invariant</vt:lpstr>
      <vt:lpstr>Leader election</vt:lpstr>
      <vt:lpstr>Leader election</vt:lpstr>
      <vt:lpstr>Leader election</vt:lpstr>
      <vt:lpstr>Leader election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Kapritsos, Manos</cp:lastModifiedBy>
  <cp:revision>1461</cp:revision>
  <dcterms:created xsi:type="dcterms:W3CDTF">2022-08-23T16:51:43Z</dcterms:created>
  <dcterms:modified xsi:type="dcterms:W3CDTF">2024-09-26T18:36:32Z</dcterms:modified>
  <cp:category/>
</cp:coreProperties>
</file>