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72" r:id="rId3"/>
    <p:sldId id="287" r:id="rId4"/>
    <p:sldId id="275" r:id="rId5"/>
    <p:sldId id="288" r:id="rId6"/>
    <p:sldId id="307" r:id="rId7"/>
    <p:sldId id="289" r:id="rId8"/>
    <p:sldId id="290" r:id="rId9"/>
    <p:sldId id="291" r:id="rId10"/>
    <p:sldId id="292" r:id="rId11"/>
    <p:sldId id="293" r:id="rId12"/>
    <p:sldId id="294" r:id="rId13"/>
    <p:sldId id="311" r:id="rId14"/>
    <p:sldId id="295" r:id="rId15"/>
    <p:sldId id="296" r:id="rId16"/>
    <p:sldId id="297" r:id="rId17"/>
    <p:sldId id="298" r:id="rId18"/>
    <p:sldId id="309" r:id="rId19"/>
    <p:sldId id="299" r:id="rId20"/>
    <p:sldId id="305" r:id="rId21"/>
    <p:sldId id="306" r:id="rId22"/>
    <p:sldId id="308" r:id="rId23"/>
    <p:sldId id="310" r:id="rId24"/>
    <p:sldId id="302" r:id="rId25"/>
    <p:sldId id="303" r:id="rId26"/>
    <p:sldId id="30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27C"/>
    <a:srgbClr val="0000FF"/>
    <a:srgbClr val="834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1"/>
    <p:restoredTop sz="95768"/>
  </p:normalViewPr>
  <p:slideViewPr>
    <p:cSldViewPr snapToGrid="0" snapToObjects="1">
      <p:cViewPr varScale="1">
        <p:scale>
          <a:sx n="148" d="100"/>
          <a:sy n="148" d="100"/>
        </p:scale>
        <p:origin x="2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94DD-9FB6-494F-B8B3-0EE71AA7C620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35FE-F591-0449-86D0-511DC77A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5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45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31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01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93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24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62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00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73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51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6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c1509a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c1509a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583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7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6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04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53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61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79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42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c1509a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c1509a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963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70fda52fc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70fda52fc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014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70fda52fc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70fda52fc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60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70fda52fc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70fda52fc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356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99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4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2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4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224991" y="375047"/>
            <a:ext cx="9739313" cy="412047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33375" y="4804172"/>
            <a:ext cx="11525250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0" cy="8483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1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82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39461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255"/>
            <a:ext cx="3921407" cy="3058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9/19/24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EECS498-003</a:t>
            </a:r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2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EECS498-003</a:t>
            </a:r>
            <a:br>
              <a:rPr lang="en-US" dirty="0"/>
            </a:br>
            <a:r>
              <a:rPr lang="en-US" dirty="0"/>
              <a:t>Formal Verification of Systems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Material and slides created by</a:t>
            </a:r>
          </a:p>
          <a:p>
            <a:r>
              <a:rPr lang="en-US" dirty="0"/>
              <a:t>Jon Howell and Manos Kapritsos</a:t>
            </a:r>
          </a:p>
        </p:txBody>
      </p:sp>
    </p:spTree>
    <p:extLst>
      <p:ext uri="{BB962C8B-B14F-4D97-AF65-F5344CB8AC3E}">
        <p14:creationId xmlns:p14="http://schemas.microsoft.com/office/powerpoint/2010/main" val="176059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Proving the Crawler</a:t>
            </a:r>
            <a:endParaRPr dirty="0">
              <a:latin typeface="Calibri Light" panose="020F03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37872" y="3176925"/>
            <a:ext cx="0" cy="4122364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6729720" y="5337498"/>
            <a:ext cx="4085764" cy="4133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/>
          <p:nvPr/>
        </p:nvCxnSpPr>
        <p:spPr>
          <a:xfrm>
            <a:off x="8805716" y="516045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/>
          <p:nvPr/>
        </p:nvCxnSpPr>
        <p:spPr>
          <a:xfrm>
            <a:off x="8806812" y="4980950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Connector 47"/>
          <p:cNvCxnSpPr/>
          <p:nvPr/>
        </p:nvCxnSpPr>
        <p:spPr>
          <a:xfrm>
            <a:off x="8809461" y="4794591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8805716" y="460448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/>
          <p:cNvCxnSpPr/>
          <p:nvPr/>
        </p:nvCxnSpPr>
        <p:spPr>
          <a:xfrm>
            <a:off x="8805716" y="442653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/>
          <p:cNvCxnSpPr/>
          <p:nvPr/>
        </p:nvCxnSpPr>
        <p:spPr>
          <a:xfrm>
            <a:off x="8806355" y="5530068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/>
          <p:cNvCxnSpPr/>
          <p:nvPr/>
        </p:nvCxnSpPr>
        <p:spPr>
          <a:xfrm>
            <a:off x="8805716" y="571551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8806812" y="58909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8805716" y="608137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8894237" y="4511948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8286912" y="4789494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8810900" y="442653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8806812" y="424702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8806214" y="406066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8808963" y="387056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8808963" y="369910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8" name="Group 87"/>
          <p:cNvGrpSpPr/>
          <p:nvPr/>
        </p:nvGrpSpPr>
        <p:grpSpPr>
          <a:xfrm>
            <a:off x="8805716" y="6080751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1" name="Group 90"/>
          <p:cNvGrpSpPr/>
          <p:nvPr/>
        </p:nvGrpSpPr>
        <p:grpSpPr>
          <a:xfrm rot="5400000">
            <a:off x="9998639" y="5062391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7795132" y="5063840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8835274" y="5161247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 rot="20569322">
            <a:off x="8926446" y="5204033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8787685" y="4369189"/>
            <a:ext cx="100584" cy="100584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7513" y="4949369"/>
            <a:ext cx="3999646" cy="741357"/>
          </a:xfrm>
          <a:prstGeom prst="rect">
            <a:avLst/>
          </a:prstGeom>
          <a:ln>
            <a:solidFill>
              <a:srgbClr val="5A5F5E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predicate Safety(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v:Variables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) {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+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*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&gt;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3*3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}</a:t>
            </a:r>
            <a:endParaRPr lang="en-US" sz="1406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905185" y="1632644"/>
            <a:ext cx="4041974" cy="3121111"/>
          </a:xfrm>
          <a:prstGeom prst="rect">
            <a:avLst/>
          </a:prstGeom>
          <a:ln>
            <a:solidFill>
              <a:srgbClr val="5A5F5E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predicate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Init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v:Variables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) {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0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5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}</a:t>
            </a:r>
          </a:p>
          <a:p>
            <a:pPr algn="l"/>
            <a:endParaRPr lang="mr-IN" sz="1406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l"/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predicate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MoveNorth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v:Variables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v':Variables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) {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v'.x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endParaRPr lang="mr-IN" sz="1406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+ 1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}</a:t>
            </a:r>
          </a:p>
          <a:p>
            <a:pPr algn="l"/>
            <a:endParaRPr lang="mr-IN" sz="1406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l"/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predicate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MoveSouthEast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v:Variables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v':Variables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) {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v'.x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+ 1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- 1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}</a:t>
            </a:r>
            <a:endParaRPr lang="en-US" sz="1406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1234" y="5688022"/>
            <a:ext cx="72200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250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309040" y="1592369"/>
            <a:ext cx="3581411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Init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==&gt; P(v)</a:t>
            </a:r>
          </a:p>
        </p:txBody>
      </p:sp>
      <p:pic>
        <p:nvPicPr>
          <p:cNvPr id="56" name="Picture 4" descr="reen Checkmark and Red Minus | Free 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906" y="1632644"/>
            <a:ext cx="412063" cy="41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ile:RedX.svg - Wikimedia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082" y="2290729"/>
            <a:ext cx="603191" cy="6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ounded Rectangle 57"/>
          <p:cNvSpPr/>
          <p:nvPr/>
        </p:nvSpPr>
        <p:spPr>
          <a:xfrm>
            <a:off x="6318782" y="2309778"/>
            <a:ext cx="3561300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P(v) &amp;&amp; Next(v, v’) 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P(v’)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8793163" y="6016159"/>
            <a:ext cx="100584" cy="100584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8273628" y="4781270"/>
            <a:ext cx="100584" cy="100584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709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" grpId="0" animBg="1"/>
      <p:bldP spid="7" grpId="0"/>
      <p:bldP spid="55" grpId="0" animBg="1"/>
      <p:bldP spid="58" grpId="0" animBg="1"/>
      <p:bldP spid="59" grpId="0" animBg="1"/>
      <p:bldP spid="59" grpId="1" animBg="1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81" name="Shape 681"/>
          <p:cNvSpPr/>
          <p:nvPr/>
        </p:nvSpPr>
        <p:spPr>
          <a:xfrm>
            <a:off x="2602399" y="2129424"/>
            <a:ext cx="6974087" cy="1110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4800"/>
            </a:pPr>
            <a:r>
              <a:rPr lang="en-US" sz="3375" dirty="0">
                <a:latin typeface="Calibri Light" panose="020F0302020204030204" pitchFamily="34" charset="0"/>
              </a:rPr>
              <a:t>Safety property (a.k.a. invariant):</a:t>
            </a:r>
          </a:p>
          <a:p>
            <a:pPr>
              <a:defRPr sz="4800"/>
            </a:pPr>
            <a:r>
              <a:rPr lang="en-US" sz="3375" dirty="0">
                <a:latin typeface="Calibri Light" panose="020F0302020204030204" pitchFamily="34" charset="0"/>
              </a:rPr>
              <a:t>a property that </a:t>
            </a:r>
            <a:r>
              <a:rPr lang="en-US" sz="3375" b="1" dirty="0">
                <a:latin typeface="Calibri Light" panose="020F0302020204030204" pitchFamily="34" charset="0"/>
              </a:rPr>
              <a:t>always</a:t>
            </a:r>
            <a:r>
              <a:rPr lang="en-US" sz="3375" dirty="0">
                <a:latin typeface="Calibri Light" panose="020F0302020204030204" pitchFamily="34" charset="0"/>
              </a:rPr>
              <a:t> holds</a:t>
            </a:r>
            <a:endParaRPr sz="3375" dirty="0">
              <a:latin typeface="Calibri Light" panose="020F03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46842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07025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7207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27389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787571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29702" y="3563326"/>
            <a:ext cx="7270081" cy="609603"/>
            <a:chOff x="1942070" y="6383747"/>
            <a:chExt cx="10339671" cy="866991"/>
          </a:xfrm>
        </p:grpSpPr>
        <p:sp>
          <p:nvSpPr>
            <p:cNvPr id="6" name="Rounded Rectangle 5"/>
            <p:cNvSpPr/>
            <p:nvPr/>
          </p:nvSpPr>
          <p:spPr>
            <a:xfrm>
              <a:off x="1942070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015724" y="6383748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89378" y="6383748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163032" y="6383748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236689" y="6383747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 rot="16200000">
              <a:off x="3129285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rot="16200000">
              <a:off x="9350242" y="6286885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16200000">
              <a:off x="7276588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 rot="16200000">
              <a:off x="5202936" y="628688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 rot="16200000">
              <a:off x="11426260" y="6286882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4412850" y="5648841"/>
            <a:ext cx="3561300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P(v) &amp;&amp; Next(v, v’) 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P(v’)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12851" y="4932546"/>
            <a:ext cx="3581411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Init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==&gt; P(v)</a:t>
            </a:r>
          </a:p>
        </p:txBody>
      </p:sp>
      <p:sp>
        <p:nvSpPr>
          <p:cNvPr id="3" name="Rectangle 2"/>
          <p:cNvSpPr/>
          <p:nvPr/>
        </p:nvSpPr>
        <p:spPr>
          <a:xfrm rot="21308528">
            <a:off x="3396691" y="4507011"/>
            <a:ext cx="5613730" cy="851067"/>
          </a:xfrm>
          <a:prstGeom prst="rect">
            <a:avLst/>
          </a:prstGeom>
          <a:solidFill>
            <a:srgbClr val="B7DEE8"/>
          </a:solidFill>
          <a:ln w="2857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The problem:</a:t>
            </a:r>
          </a:p>
          <a:p>
            <a:pPr algn="ctr" defTabSz="410751" hangingPunct="0"/>
            <a:r>
              <a:rPr lang="en-US" sz="253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Property P may </a:t>
            </a:r>
            <a:r>
              <a:rPr lang="en-US" sz="2531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not</a:t>
            </a:r>
            <a:r>
              <a:rPr lang="en-US" sz="253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be inductive!</a:t>
            </a:r>
            <a:endParaRPr lang="en-US" sz="253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10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55801" y="2239038"/>
            <a:ext cx="7474148" cy="3813048"/>
          </a:xfrm>
          <a:prstGeom prst="rect">
            <a:avLst/>
          </a:prstGeom>
          <a:noFill/>
          <a:ln w="3492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58625" y="2386938"/>
            <a:ext cx="125585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>
                <a:sym typeface="Gill Sans Light"/>
              </a:rPr>
              <a:t>All states</a:t>
            </a: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Invariants vs </a:t>
            </a:r>
            <a:br>
              <a:rPr lang="en-US" dirty="0">
                <a:latin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</a:rPr>
              <a:t>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12</a:t>
            </a:fld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96EC71-1309-A7A3-DFB1-9C64399941C8}"/>
              </a:ext>
            </a:extLst>
          </p:cNvPr>
          <p:cNvSpPr/>
          <p:nvPr/>
        </p:nvSpPr>
        <p:spPr>
          <a:xfrm>
            <a:off x="4391238" y="4417098"/>
            <a:ext cx="108000" cy="10800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03B790-C69C-60D3-FFE9-3A40A17D55B7}"/>
              </a:ext>
            </a:extLst>
          </p:cNvPr>
          <p:cNvSpPr/>
          <p:nvPr/>
        </p:nvSpPr>
        <p:spPr>
          <a:xfrm>
            <a:off x="4625281" y="4494549"/>
            <a:ext cx="108000" cy="10800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358D0D-9836-7E5B-1439-5F7390C5C682}"/>
              </a:ext>
            </a:extLst>
          </p:cNvPr>
          <p:cNvSpPr/>
          <p:nvPr/>
        </p:nvSpPr>
        <p:spPr>
          <a:xfrm>
            <a:off x="4444519" y="4639486"/>
            <a:ext cx="108000" cy="10800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963C5E-707D-AFAB-517E-1DA9FAAEF80E}"/>
              </a:ext>
            </a:extLst>
          </p:cNvPr>
          <p:cNvSpPr/>
          <p:nvPr/>
        </p:nvSpPr>
        <p:spPr>
          <a:xfrm>
            <a:off x="4212771" y="4359729"/>
            <a:ext cx="656313" cy="4553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0B6501-AA64-091B-6364-8A7CC8EE4233}"/>
              </a:ext>
            </a:extLst>
          </p:cNvPr>
          <p:cNvSpPr/>
          <p:nvPr/>
        </p:nvSpPr>
        <p:spPr>
          <a:xfrm>
            <a:off x="4993551" y="4309098"/>
            <a:ext cx="108000" cy="10800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47C4B5-4897-D67C-1AA3-1808287C6A62}"/>
              </a:ext>
            </a:extLst>
          </p:cNvPr>
          <p:cNvSpPr/>
          <p:nvPr/>
        </p:nvSpPr>
        <p:spPr>
          <a:xfrm>
            <a:off x="5305590" y="4386549"/>
            <a:ext cx="108000" cy="10800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6C48FD-2951-086D-EF7D-4F5357FA4438}"/>
              </a:ext>
            </a:extLst>
          </p:cNvPr>
          <p:cNvSpPr/>
          <p:nvPr/>
        </p:nvSpPr>
        <p:spPr>
          <a:xfrm>
            <a:off x="5059595" y="4569942"/>
            <a:ext cx="108000" cy="10800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AFD9F7-5891-23B1-4989-30353279E1F9}"/>
              </a:ext>
            </a:extLst>
          </p:cNvPr>
          <p:cNvSpPr/>
          <p:nvPr/>
        </p:nvSpPr>
        <p:spPr>
          <a:xfrm>
            <a:off x="3940518" y="4386549"/>
            <a:ext cx="108000" cy="10800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2AFA70-F7CB-9514-6A41-09CD24EB6B03}"/>
              </a:ext>
            </a:extLst>
          </p:cNvPr>
          <p:cNvSpPr/>
          <p:nvPr/>
        </p:nvSpPr>
        <p:spPr>
          <a:xfrm>
            <a:off x="5231565" y="4798813"/>
            <a:ext cx="108000" cy="10800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593F41-547A-8308-D6E6-2F7E62975E4B}"/>
              </a:ext>
            </a:extLst>
          </p:cNvPr>
          <p:cNvSpPr/>
          <p:nvPr/>
        </p:nvSpPr>
        <p:spPr>
          <a:xfrm>
            <a:off x="5463291" y="4623942"/>
            <a:ext cx="108000" cy="10800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46BEAC-C3FF-50F4-1297-766BB5AAF9AC}"/>
              </a:ext>
            </a:extLst>
          </p:cNvPr>
          <p:cNvSpPr/>
          <p:nvPr/>
        </p:nvSpPr>
        <p:spPr>
          <a:xfrm>
            <a:off x="5643887" y="4417098"/>
            <a:ext cx="108000" cy="10800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76DACAE-D951-32A2-0C97-0A3D26999AFF}"/>
              </a:ext>
            </a:extLst>
          </p:cNvPr>
          <p:cNvSpPr/>
          <p:nvPr/>
        </p:nvSpPr>
        <p:spPr>
          <a:xfrm>
            <a:off x="5810983" y="4602549"/>
            <a:ext cx="108000" cy="10800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AA4AB1B6-611A-F027-5477-8BE202F93D73}"/>
              </a:ext>
            </a:extLst>
          </p:cNvPr>
          <p:cNvCxnSpPr>
            <a:stCxn id="2" idx="6"/>
            <a:endCxn id="6" idx="1"/>
          </p:cNvCxnSpPr>
          <p:nvPr/>
        </p:nvCxnSpPr>
        <p:spPr>
          <a:xfrm>
            <a:off x="4499238" y="4471098"/>
            <a:ext cx="141859" cy="39267"/>
          </a:xfrm>
          <a:prstGeom prst="curvedConnector2">
            <a:avLst/>
          </a:prstGeom>
          <a:ln w="127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087041B9-56B7-C956-55FC-50B972935C2A}"/>
              </a:ext>
            </a:extLst>
          </p:cNvPr>
          <p:cNvCxnSpPr>
            <a:stCxn id="2" idx="7"/>
            <a:endCxn id="9" idx="2"/>
          </p:cNvCxnSpPr>
          <p:nvPr/>
        </p:nvCxnSpPr>
        <p:spPr>
          <a:xfrm rot="5400000" flipH="1" flipV="1">
            <a:off x="4703578" y="4142942"/>
            <a:ext cx="69816" cy="510129"/>
          </a:xfrm>
          <a:prstGeom prst="curvedConnector2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ED99268C-9A16-2C5A-FEF1-F268B94097D1}"/>
              </a:ext>
            </a:extLst>
          </p:cNvPr>
          <p:cNvCxnSpPr>
            <a:stCxn id="2" idx="1"/>
            <a:endCxn id="12" idx="7"/>
          </p:cNvCxnSpPr>
          <p:nvPr/>
        </p:nvCxnSpPr>
        <p:spPr>
          <a:xfrm rot="16200000" flipV="1">
            <a:off x="4204604" y="4230464"/>
            <a:ext cx="30549" cy="374352"/>
          </a:xfrm>
          <a:prstGeom prst="curvedConnector3">
            <a:avLst>
              <a:gd name="adj1" fmla="val 182945"/>
            </a:avLst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A4878637-08F5-8122-72E5-FB8C04C7470C}"/>
              </a:ext>
            </a:extLst>
          </p:cNvPr>
          <p:cNvCxnSpPr>
            <a:stCxn id="7" idx="5"/>
            <a:endCxn id="13" idx="2"/>
          </p:cNvCxnSpPr>
          <p:nvPr/>
        </p:nvCxnSpPr>
        <p:spPr>
          <a:xfrm rot="16200000" flipH="1">
            <a:off x="4823563" y="4444810"/>
            <a:ext cx="121143" cy="694862"/>
          </a:xfrm>
          <a:prstGeom prst="curvedConnector2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EF5862B3-0629-C436-691E-A9FE8939CC0F}"/>
              </a:ext>
            </a:extLst>
          </p:cNvPr>
          <p:cNvCxnSpPr>
            <a:stCxn id="7" idx="6"/>
            <a:endCxn id="11" idx="3"/>
          </p:cNvCxnSpPr>
          <p:nvPr/>
        </p:nvCxnSpPr>
        <p:spPr>
          <a:xfrm flipV="1">
            <a:off x="4552519" y="4662126"/>
            <a:ext cx="522892" cy="31360"/>
          </a:xfrm>
          <a:prstGeom prst="curvedConnector2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A9C245FD-E11A-7F8E-F717-9A7315FED864}"/>
              </a:ext>
            </a:extLst>
          </p:cNvPr>
          <p:cNvCxnSpPr>
            <a:stCxn id="6" idx="6"/>
            <a:endCxn id="11" idx="1"/>
          </p:cNvCxnSpPr>
          <p:nvPr/>
        </p:nvCxnSpPr>
        <p:spPr>
          <a:xfrm>
            <a:off x="4733281" y="4548549"/>
            <a:ext cx="342130" cy="37209"/>
          </a:xfrm>
          <a:prstGeom prst="curvedConnector2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FE43F50C-CBF6-E055-3885-2F4D9FE18C9B}"/>
              </a:ext>
            </a:extLst>
          </p:cNvPr>
          <p:cNvCxnSpPr>
            <a:stCxn id="11" idx="7"/>
            <a:endCxn id="14" idx="1"/>
          </p:cNvCxnSpPr>
          <p:nvPr/>
        </p:nvCxnSpPr>
        <p:spPr>
          <a:xfrm rot="16200000" flipH="1">
            <a:off x="5288443" y="4449094"/>
            <a:ext cx="54000" cy="327328"/>
          </a:xfrm>
          <a:prstGeom prst="curvedConnector3">
            <a:avLst>
              <a:gd name="adj1" fmla="val -29289"/>
            </a:avLst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43912894-72D5-1A7D-5E14-9904211012E3}"/>
              </a:ext>
            </a:extLst>
          </p:cNvPr>
          <p:cNvCxnSpPr>
            <a:cxnSpLocks/>
            <a:stCxn id="14" idx="7"/>
            <a:endCxn id="16" idx="1"/>
          </p:cNvCxnSpPr>
          <p:nvPr/>
        </p:nvCxnSpPr>
        <p:spPr>
          <a:xfrm rot="5400000" flipH="1" flipV="1">
            <a:off x="5680441" y="4493400"/>
            <a:ext cx="21393" cy="271324"/>
          </a:xfrm>
          <a:prstGeom prst="curvedConnector3">
            <a:avLst>
              <a:gd name="adj1" fmla="val 114556"/>
            </a:avLst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>
            <a:extLst>
              <a:ext uri="{FF2B5EF4-FFF2-40B4-BE49-F238E27FC236}">
                <a16:creationId xmlns:a16="http://schemas.microsoft.com/office/drawing/2014/main" id="{B33846D1-6F94-6EC3-328A-19D7CEFFB054}"/>
              </a:ext>
            </a:extLst>
          </p:cNvPr>
          <p:cNvCxnSpPr>
            <a:stCxn id="9" idx="6"/>
            <a:endCxn id="10" idx="1"/>
          </p:cNvCxnSpPr>
          <p:nvPr/>
        </p:nvCxnSpPr>
        <p:spPr>
          <a:xfrm>
            <a:off x="5101551" y="4363098"/>
            <a:ext cx="219855" cy="39267"/>
          </a:xfrm>
          <a:prstGeom prst="curvedConnector2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5735DC0A-D4F2-A8CB-9110-F3EA53E859BD}"/>
              </a:ext>
            </a:extLst>
          </p:cNvPr>
          <p:cNvCxnSpPr>
            <a:stCxn id="10" idx="7"/>
            <a:endCxn id="15" idx="1"/>
          </p:cNvCxnSpPr>
          <p:nvPr/>
        </p:nvCxnSpPr>
        <p:spPr>
          <a:xfrm rot="16200000" flipH="1">
            <a:off x="5513463" y="4286675"/>
            <a:ext cx="30549" cy="261929"/>
          </a:xfrm>
          <a:prstGeom prst="curvedConnector3">
            <a:avLst>
              <a:gd name="adj1" fmla="val -93345"/>
            </a:avLst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349A794-25E5-334E-650A-AAA8843919AE}"/>
              </a:ext>
            </a:extLst>
          </p:cNvPr>
          <p:cNvSpPr txBox="1"/>
          <p:nvPr/>
        </p:nvSpPr>
        <p:spPr>
          <a:xfrm>
            <a:off x="4197886" y="4046981"/>
            <a:ext cx="75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Init(v)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A5D52AB-22DF-701B-CC4E-58443C45141E}"/>
              </a:ext>
            </a:extLst>
          </p:cNvPr>
          <p:cNvSpPr/>
          <p:nvPr/>
        </p:nvSpPr>
        <p:spPr>
          <a:xfrm>
            <a:off x="3668265" y="4127224"/>
            <a:ext cx="2605234" cy="908387"/>
          </a:xfrm>
          <a:prstGeom prst="ellipse">
            <a:avLst/>
          </a:prstGeom>
          <a:noFill/>
          <a:ln w="2857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19510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2" grpId="0"/>
      <p:bldP spid="62" grpId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55801" y="2239038"/>
            <a:ext cx="7474148" cy="3813048"/>
          </a:xfrm>
          <a:prstGeom prst="rect">
            <a:avLst/>
          </a:prstGeom>
          <a:noFill/>
          <a:ln w="3492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183583" y="3211300"/>
            <a:ext cx="6196308" cy="2478024"/>
            <a:chOff x="2217424" y="5976050"/>
            <a:chExt cx="8812527" cy="923164"/>
          </a:xfrm>
        </p:grpSpPr>
        <p:sp>
          <p:nvSpPr>
            <p:cNvPr id="24" name="Oval 23"/>
            <p:cNvSpPr/>
            <p:nvPr/>
          </p:nvSpPr>
          <p:spPr>
            <a:xfrm>
              <a:off x="2217424" y="5976050"/>
              <a:ext cx="8812527" cy="923164"/>
            </a:xfrm>
            <a:prstGeom prst="ellipse">
              <a:avLst/>
            </a:prstGeom>
            <a:solidFill>
              <a:srgbClr val="92D050">
                <a:alpha val="26000"/>
              </a:srgbClr>
            </a:solidFill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82319" y="6347004"/>
              <a:ext cx="2447231" cy="2203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Safe states</a:t>
              </a:r>
            </a:p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</a:rPr>
                <a:t>(property P holds)</a:t>
              </a:r>
              <a:endParaRPr lang="en-US" sz="1687" dirty="0">
                <a:ea typeface="Calibri" charset="0"/>
                <a:cs typeface="Calibri" charset="0"/>
                <a:sym typeface="Gill Sans Light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3584200" y="3768671"/>
            <a:ext cx="4111396" cy="1563624"/>
          </a:xfrm>
          <a:prstGeom prst="ellipse">
            <a:avLst/>
          </a:prstGeom>
          <a:solidFill>
            <a:srgbClr val="92D050">
              <a:alpha val="28000"/>
            </a:srgbClr>
          </a:solidFill>
          <a:ln w="2857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668265" y="4127224"/>
            <a:ext cx="2605234" cy="908387"/>
            <a:chOff x="3324228" y="6109716"/>
            <a:chExt cx="3705222" cy="923163"/>
          </a:xfrm>
        </p:grpSpPr>
        <p:sp>
          <p:nvSpPr>
            <p:cNvPr id="27" name="Oval 26"/>
            <p:cNvSpPr/>
            <p:nvPr/>
          </p:nvSpPr>
          <p:spPr>
            <a:xfrm>
              <a:off x="3324228" y="6109716"/>
              <a:ext cx="3705222" cy="923163"/>
            </a:xfrm>
            <a:prstGeom prst="ellipse">
              <a:avLst/>
            </a:prstGeom>
            <a:no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85558" y="6150761"/>
              <a:ext cx="1782561" cy="8410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Reachable </a:t>
              </a:r>
            </a:p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states</a:t>
              </a:r>
            </a:p>
          </p:txBody>
        </p:sp>
      </p:grpSp>
      <p:sp>
        <p:nvSpPr>
          <p:cNvPr id="26" name="Oval 25"/>
          <p:cNvSpPr/>
          <p:nvPr/>
        </p:nvSpPr>
        <p:spPr>
          <a:xfrm>
            <a:off x="6092875" y="3314522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575893" y="2770927"/>
            <a:ext cx="172789" cy="173736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39" name="Curved Connector 38"/>
          <p:cNvCxnSpPr>
            <a:stCxn id="26" idx="0"/>
            <a:endCxn id="33" idx="2"/>
          </p:cNvCxnSpPr>
          <p:nvPr/>
        </p:nvCxnSpPr>
        <p:spPr>
          <a:xfrm rot="5400000" flipH="1" flipV="1">
            <a:off x="6149218" y="2887848"/>
            <a:ext cx="456727" cy="396623"/>
          </a:xfrm>
          <a:prstGeom prst="curvedConnector2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TextBox 49"/>
          <p:cNvSpPr txBox="1"/>
          <p:nvPr/>
        </p:nvSpPr>
        <p:spPr>
          <a:xfrm>
            <a:off x="6240938" y="4278430"/>
            <a:ext cx="1720709" cy="591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ea typeface="Calibri" charset="0"/>
                <a:cs typeface="Calibri" charset="0"/>
                <a:sym typeface="Gill Sans Light"/>
              </a:rPr>
              <a:t>Inductive </a:t>
            </a:r>
          </a:p>
          <a:p>
            <a:pPr algn="ctr" defTabSz="410751" hangingPunct="0"/>
            <a:r>
              <a:rPr lang="en-US" sz="1687" dirty="0">
                <a:ea typeface="Calibri" charset="0"/>
                <a:cs typeface="Calibri" charset="0"/>
                <a:sym typeface="Gill Sans Light"/>
              </a:rPr>
              <a:t>invariant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58625" y="2386938"/>
            <a:ext cx="125585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>
                <a:sym typeface="Gill Sans Light"/>
              </a:rPr>
              <a:t>All states</a:t>
            </a: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Invariants vs </a:t>
            </a:r>
            <a:br>
              <a:rPr lang="en-US" dirty="0">
                <a:latin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</a:rPr>
              <a:t>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999602" y="3864702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542316" y="4633338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53" name="Curved Connector 52"/>
          <p:cNvCxnSpPr>
            <a:stCxn id="51" idx="6"/>
            <a:endCxn id="52" idx="0"/>
          </p:cNvCxnSpPr>
          <p:nvPr/>
        </p:nvCxnSpPr>
        <p:spPr>
          <a:xfrm>
            <a:off x="6172391" y="3951570"/>
            <a:ext cx="456320" cy="681768"/>
          </a:xfrm>
          <a:prstGeom prst="curvedConnector2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579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6" grpId="0" animBg="1"/>
      <p:bldP spid="33" grpId="0" animBg="1"/>
      <p:bldP spid="50" grpId="0"/>
      <p:bldP spid="51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l-GR" dirty="0">
                <a:latin typeface="Calibri Light" panose="020F0302020204030204" pitchFamily="34" charset="0"/>
              </a:rPr>
              <a:t> </a:t>
            </a:r>
            <a:r>
              <a:rPr lang="en-US" dirty="0">
                <a:latin typeface="Calibri Light" panose="020F0302020204030204" pitchFamily="34" charset="0"/>
              </a:rPr>
              <a:t>Proving safety with 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158990" y="5648841"/>
            <a:ext cx="4614933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Inv(v) &amp;&amp; Next(v, v’) 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Inv(v’)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158990" y="4932546"/>
            <a:ext cx="4614933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Init(v) ==&gt; Inv(v)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158990" y="2132410"/>
            <a:ext cx="4614933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Inv(v) ==&gt; P(v)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980682" y="3854930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rgbClr val="FFFFFF"/>
                </a:solidFill>
                <a:latin typeface="Calibri" panose="020F0502020204030204" pitchFamily="34" charset="0"/>
              </a:rPr>
              <a:t>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440864" y="3854930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rgbClr val="FFFFFF"/>
                </a:solidFill>
                <a:latin typeface="Calibri" panose="020F0502020204030204" pitchFamily="34" charset="0"/>
              </a:rPr>
              <a:t>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901046" y="3854930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rgbClr val="FFFFFF"/>
                </a:solidFill>
                <a:latin typeface="Calibri" panose="020F0502020204030204" pitchFamily="34" charset="0"/>
              </a:rPr>
              <a:t>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361228" y="3854930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rgbClr val="FFFFFF"/>
                </a:solidFill>
                <a:latin typeface="Calibri" panose="020F0502020204030204" pitchFamily="34" charset="0"/>
              </a:rPr>
              <a:t>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821410" y="3854930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rgbClr val="FFFFFF"/>
                </a:solidFill>
                <a:latin typeface="Calibri" panose="020F0502020204030204" pitchFamily="34" charset="0"/>
              </a:rPr>
              <a:t>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963541" y="3179745"/>
            <a:ext cx="7270081" cy="609600"/>
            <a:chOff x="1942070" y="6383751"/>
            <a:chExt cx="10339671" cy="866987"/>
          </a:xfrm>
        </p:grpSpPr>
        <p:sp>
          <p:nvSpPr>
            <p:cNvPr id="32" name="Rounded Rectangle 31"/>
            <p:cNvSpPr/>
            <p:nvPr/>
          </p:nvSpPr>
          <p:spPr>
            <a:xfrm>
              <a:off x="1942070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015724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089379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163033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0236689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37" name="Down Arrow 36"/>
            <p:cNvSpPr/>
            <p:nvPr/>
          </p:nvSpPr>
          <p:spPr>
            <a:xfrm rot="16200000">
              <a:off x="3129285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 rot="16200000">
              <a:off x="9350242" y="6286885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9" name="Down Arrow 38"/>
            <p:cNvSpPr/>
            <p:nvPr/>
          </p:nvSpPr>
          <p:spPr>
            <a:xfrm rot="16200000">
              <a:off x="7276588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 rot="16200000">
              <a:off x="5202936" y="628688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 rot="16200000">
              <a:off x="11426260" y="6286882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927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068046" y="474235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/>
          <p:nvPr/>
        </p:nvCxnSpPr>
        <p:spPr>
          <a:xfrm>
            <a:off x="6069143" y="456285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Proving the Crawler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Calibri Light" charset="0"/>
                <a:cs typeface="Calibri Light" charset="0"/>
              </a:rPr>
              <a:t>Can t</a:t>
            </a:r>
            <a:r>
              <a:rPr lang="el-GR" sz="2400" dirty="0">
                <a:ea typeface="Calibri Light" charset="0"/>
                <a:cs typeface="Calibri Light" charset="0"/>
              </a:rPr>
              <a:t>h</a:t>
            </a:r>
            <a:r>
              <a:rPr lang="en-US" sz="2400" dirty="0">
                <a:ea typeface="Calibri Light" charset="0"/>
                <a:cs typeface="Calibri Light" charset="0"/>
              </a:rPr>
              <a:t>e crawler ever fall in the hole?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Connector 47"/>
          <p:cNvCxnSpPr/>
          <p:nvPr/>
        </p:nvCxnSpPr>
        <p:spPr>
          <a:xfrm>
            <a:off x="6071792" y="437649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6068046" y="418638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/>
          <p:cNvCxnSpPr/>
          <p:nvPr/>
        </p:nvCxnSpPr>
        <p:spPr>
          <a:xfrm>
            <a:off x="6068046" y="400843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/>
          <p:cNvCxnSpPr/>
          <p:nvPr/>
        </p:nvCxnSpPr>
        <p:spPr>
          <a:xfrm>
            <a:off x="6068686" y="5111970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/>
          <p:cNvCxnSpPr/>
          <p:nvPr/>
        </p:nvCxnSpPr>
        <p:spPr>
          <a:xfrm>
            <a:off x="6068046" y="529741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6069143" y="5480028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6068046" y="56632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43364" y="4368503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073231" y="400843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6069143" y="3828928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6068545" y="364256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6071293" y="345246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6071293" y="328100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1" name="Group 90"/>
          <p:cNvGrpSpPr/>
          <p:nvPr/>
        </p:nvGrpSpPr>
        <p:grpSpPr>
          <a:xfrm rot="5400000">
            <a:off x="7260970" y="4644293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6097604" y="4738183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2" name="Oval 111"/>
          <p:cNvSpPr/>
          <p:nvPr/>
        </p:nvSpPr>
        <p:spPr>
          <a:xfrm>
            <a:off x="6049959" y="3960198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04" name="TextBox 103"/>
          <p:cNvSpPr txBox="1"/>
          <p:nvPr/>
        </p:nvSpPr>
        <p:spPr>
          <a:xfrm rot="20569322">
            <a:off x="6188776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051444" y="3958784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049959" y="3777982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231248" y="3959981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410938" y="4135536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6407014" y="3956971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6410508" y="3782681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6596384" y="395712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6784297" y="4135562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965746" y="4324117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6965424" y="413539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6965425" y="395712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6965424" y="3782681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6228470" y="413539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6411647" y="4324304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6596384" y="4324236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6784297" y="451304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6787539" y="4324348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6965424" y="4512647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6049958" y="3592177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6049957" y="340319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049957" y="3231172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6228074" y="3405818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6406947" y="359381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6595675" y="3778804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6787539" y="3960198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6050121" y="3778328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6235126" y="3959313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6409452" y="413578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6406947" y="3958785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6407086" y="378364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6597940" y="3957836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6785307" y="4135805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6967550" y="4327223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6968570" y="413617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6966134" y="395963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6965591" y="3785565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6230386" y="413578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6411610" y="4324511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6409774" y="4134435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6596200" y="4322783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6787547" y="4512252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6785307" y="4323594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6966742" y="4512252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6049024" y="3780032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6050935" y="3591985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6050935" y="3403395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6050935" y="3232636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6229947" y="3407757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6409016" y="3593371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6599698" y="3777587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6789861" y="3959684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6050935" y="3961111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6050734" y="3958620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194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"/>
                            </p:stCondLst>
                            <p:childTnLst>
                              <p:par>
                                <p:cTn id="82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400"/>
                            </p:stCondLst>
                            <p:childTnLst>
                              <p:par>
                                <p:cTn id="96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1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600"/>
                            </p:stCondLst>
                            <p:childTnLst>
                              <p:par>
                                <p:cTn id="120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"/>
                            </p:stCondLst>
                            <p:childTnLst>
                              <p:par>
                                <p:cTn id="127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800"/>
                            </p:stCondLst>
                            <p:childTnLst>
                              <p:par>
                                <p:cTn id="14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100"/>
                            </p:stCondLst>
                            <p:childTnLst>
                              <p:par>
                                <p:cTn id="153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400"/>
                            </p:stCondLst>
                            <p:childTnLst>
                              <p:par>
                                <p:cTn id="160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7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300"/>
                            </p:stCondLst>
                            <p:childTnLst>
                              <p:par>
                                <p:cTn id="181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600"/>
                            </p:stCondLst>
                            <p:childTnLst>
                              <p:par>
                                <p:cTn id="18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900"/>
                            </p:stCondLst>
                            <p:childTnLst>
                              <p:par>
                                <p:cTn id="1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900"/>
                            </p:stCondLst>
                            <p:childTnLst>
                              <p:par>
                                <p:cTn id="202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06" grpId="0" animBg="1"/>
      <p:bldP spid="106" grpId="1" animBg="1"/>
      <p:bldP spid="114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210" grpId="0" animBg="1"/>
      <p:bldP spid="210" grpId="1" animBg="1"/>
      <p:bldP spid="211" grpId="0" animBg="1"/>
      <p:bldP spid="2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068046" y="474235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/>
          <p:nvPr/>
        </p:nvCxnSpPr>
        <p:spPr>
          <a:xfrm>
            <a:off x="6069143" y="456285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Proving the Crawler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Calibri Light" charset="0"/>
                <a:cs typeface="Calibri Light" charset="0"/>
              </a:rPr>
              <a:t>Can t</a:t>
            </a:r>
            <a:r>
              <a:rPr lang="el-GR" sz="2400" dirty="0">
                <a:ea typeface="Calibri Light" charset="0"/>
                <a:cs typeface="Calibri Light" charset="0"/>
              </a:rPr>
              <a:t>h</a:t>
            </a:r>
            <a:r>
              <a:rPr lang="en-US" sz="2400" dirty="0">
                <a:ea typeface="Calibri Light" charset="0"/>
                <a:cs typeface="Calibri Light" charset="0"/>
              </a:rPr>
              <a:t>e crawler ever fall in the hole?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Connector 47"/>
          <p:cNvCxnSpPr/>
          <p:nvPr/>
        </p:nvCxnSpPr>
        <p:spPr>
          <a:xfrm>
            <a:off x="6071792" y="437649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6068046" y="418638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/>
          <p:cNvCxnSpPr/>
          <p:nvPr/>
        </p:nvCxnSpPr>
        <p:spPr>
          <a:xfrm>
            <a:off x="6068046" y="400843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/>
          <p:cNvCxnSpPr/>
          <p:nvPr/>
        </p:nvCxnSpPr>
        <p:spPr>
          <a:xfrm>
            <a:off x="6068686" y="5111970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/>
          <p:cNvCxnSpPr/>
          <p:nvPr/>
        </p:nvCxnSpPr>
        <p:spPr>
          <a:xfrm>
            <a:off x="6068046" y="529741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6069143" y="5480028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6068046" y="56632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47233" y="4368157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073231" y="400843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6069143" y="3828928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6068545" y="364256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6071293" y="345246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6071293" y="328100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1" name="Group 90"/>
          <p:cNvGrpSpPr/>
          <p:nvPr/>
        </p:nvGrpSpPr>
        <p:grpSpPr>
          <a:xfrm rot="5400000">
            <a:off x="7260970" y="4644293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6097604" y="4738183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2" name="Oval 111"/>
          <p:cNvSpPr/>
          <p:nvPr/>
        </p:nvSpPr>
        <p:spPr>
          <a:xfrm>
            <a:off x="6049581" y="3960160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04" name="TextBox 103"/>
          <p:cNvSpPr txBox="1"/>
          <p:nvPr/>
        </p:nvSpPr>
        <p:spPr>
          <a:xfrm rot="20569322">
            <a:off x="6188776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049581" y="3777944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230870" y="395994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410560" y="4135498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6406636" y="395693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6410130" y="378264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6596006" y="395708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6783919" y="4135524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965368" y="4324079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6965046" y="4135357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6965047" y="395708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6965046" y="378264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6228092" y="4135357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6411269" y="4324266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6596006" y="4324198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6783919" y="451300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6787161" y="4324310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6965046" y="4512609"/>
            <a:ext cx="94406" cy="100584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6049580" y="3592139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6049579" y="3403157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049579" y="3231134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6227696" y="3405780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6406569" y="3593777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6595297" y="3778766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6787161" y="3960160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6596964" y="451233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6785342" y="468912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965073" y="4872119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7151379" y="5046932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7148773" y="4875708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7148896" y="4688734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7148619" y="451366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7148773" y="4324754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7148619" y="4136146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7331231" y="4322551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6230735" y="413897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6415121" y="4326408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6596495" y="4512214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6786094" y="4685600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6967172" y="487211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7152180" y="5042932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7152015" y="4874190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7152131" y="4688082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7148619" y="4516216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7147658" y="4322748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7150576" y="4133593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7332192" y="4324461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6052342" y="396374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376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300"/>
                            </p:stCondLst>
                            <p:childTnLst>
                              <p:par>
                                <p:cTn id="7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6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4" grpId="0" animBg="1"/>
      <p:bldP spid="165" grpId="0" animBg="1"/>
      <p:bldP spid="166" grpId="0" animBg="1"/>
      <p:bldP spid="167" grpId="0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6071793" y="437649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nip Single Corner Rectangle 1"/>
          <p:cNvSpPr/>
          <p:nvPr/>
        </p:nvSpPr>
        <p:spPr>
          <a:xfrm rot="10800000">
            <a:off x="6057290" y="-1895550"/>
            <a:ext cx="12226094" cy="11887200"/>
          </a:xfrm>
          <a:prstGeom prst="snip1Rect">
            <a:avLst>
              <a:gd name="adj" fmla="val 50000"/>
            </a:avLst>
          </a:prstGeom>
          <a:solidFill>
            <a:srgbClr val="92D050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 dirty="0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Proving the Crawler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ea typeface="Calibri Light" charset="0"/>
                <a:cs typeface="Calibri Light" charset="0"/>
              </a:rPr>
              <a:t>Can t</a:t>
            </a:r>
            <a:r>
              <a:rPr lang="el-GR" sz="2400" dirty="0">
                <a:ea typeface="Calibri Light" charset="0"/>
                <a:cs typeface="Calibri Light" charset="0"/>
              </a:rPr>
              <a:t>h</a:t>
            </a:r>
            <a:r>
              <a:rPr lang="en-US" sz="2400" dirty="0">
                <a:ea typeface="Calibri Light" charset="0"/>
                <a:cs typeface="Calibri Light" charset="0"/>
              </a:rPr>
              <a:t>e crawler ever fall in the hole?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44232" y="4374639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49" name="Straight Connector 48"/>
          <p:cNvCxnSpPr/>
          <p:nvPr/>
        </p:nvCxnSpPr>
        <p:spPr>
          <a:xfrm>
            <a:off x="6068047" y="418638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6069143" y="548002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6068047" y="56632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1" name="Group 90"/>
          <p:cNvGrpSpPr/>
          <p:nvPr/>
        </p:nvGrpSpPr>
        <p:grpSpPr>
          <a:xfrm rot="5400000">
            <a:off x="7260970" y="4644293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6097604" y="4738184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 rot="20569322">
            <a:off x="6188777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073232" y="400843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6069143" y="382892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6068545" y="364256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6071294" y="345246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6071294" y="3281004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" name="Group 10"/>
          <p:cNvGrpSpPr/>
          <p:nvPr/>
        </p:nvGrpSpPr>
        <p:grpSpPr>
          <a:xfrm>
            <a:off x="6053933" y="3416359"/>
            <a:ext cx="5979817" cy="1577008"/>
            <a:chOff x="6053933" y="3127914"/>
            <a:chExt cx="5979817" cy="1577008"/>
          </a:xfrm>
        </p:grpSpPr>
        <p:sp>
          <p:nvSpPr>
            <p:cNvPr id="289" name="Oval 288"/>
            <p:cNvSpPr/>
            <p:nvPr/>
          </p:nvSpPr>
          <p:spPr>
            <a:xfrm>
              <a:off x="8069382" y="45993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0" name="Oval 289"/>
            <p:cNvSpPr/>
            <p:nvPr/>
          </p:nvSpPr>
          <p:spPr>
            <a:xfrm>
              <a:off x="8253081" y="4602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8624744" y="45940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8437789" y="45933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9175123" y="46007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9358822" y="46043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6" name="Oval 405"/>
            <p:cNvSpPr/>
            <p:nvPr/>
          </p:nvSpPr>
          <p:spPr>
            <a:xfrm>
              <a:off x="9730485" y="45954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8" name="Oval 407"/>
            <p:cNvSpPr/>
            <p:nvPr/>
          </p:nvSpPr>
          <p:spPr>
            <a:xfrm>
              <a:off x="9543531" y="4594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414914" y="38611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6788273" y="38612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6969722" y="40497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6969400" y="38610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232446" y="3861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6415623" y="4049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600360" y="4049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788273" y="42386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791515" y="405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6969400" y="423830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601318" y="42380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789696" y="44148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6969427" y="45978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7153126" y="46014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7153250" y="44144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7152972" y="4239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7153126" y="40504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7152972" y="3861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7335585" y="40482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6597750" y="38589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967710" y="44106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7523346" y="38591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7704473" y="38587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7336391" y="38584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7888045" y="38597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7526537" y="4238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7707664" y="42380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7339582" y="42377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7891237" y="42390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7526537" y="4417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7707664" y="4416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7339582" y="4416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7891237" y="44178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7524789" y="45924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7705916" y="45920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7337835" y="4591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7889489" y="4593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7523346" y="40478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7704473" y="4047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7888045" y="40485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8069677" y="4051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8069355" y="3862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8069355" y="42398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1" name="Oval 290"/>
            <p:cNvSpPr/>
            <p:nvPr/>
          </p:nvSpPr>
          <p:spPr>
            <a:xfrm>
              <a:off x="8253205" y="4415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8252927" y="42408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8253081" y="40519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8252927" y="38633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8435540" y="40497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8067665" y="44122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8623300" y="3860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8804427" y="38602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8436346" y="386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8988000" y="38613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8626492" y="42399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8807619" y="42395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8439537" y="42392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8991191" y="42406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8626492" y="44187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8807619" y="44183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8439537" y="44180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8991191" y="4419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8805871" y="4593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8989443" y="4594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8623300" y="40494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8804427" y="4049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8988000" y="40500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9175418" y="40527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9175096" y="38639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9175096" y="424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9358946" y="4417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9358668" y="42422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9358822" y="40533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9358668" y="38647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9541281" y="4051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9173406" y="44135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8" name="Oval 377"/>
            <p:cNvSpPr/>
            <p:nvPr/>
          </p:nvSpPr>
          <p:spPr>
            <a:xfrm>
              <a:off x="9729042" y="38620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0" name="Oval 379"/>
            <p:cNvSpPr/>
            <p:nvPr/>
          </p:nvSpPr>
          <p:spPr>
            <a:xfrm>
              <a:off x="9910169" y="38616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>
              <a:off x="9542087" y="38613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>
              <a:off x="10093741" y="38627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9732233" y="42413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9913360" y="42409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9545279" y="42406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0096933" y="42420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9732233" y="44201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9913360" y="4419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>
              <a:off x="9545279" y="4419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>
              <a:off x="10096933" y="44208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7" name="Oval 406"/>
            <p:cNvSpPr/>
            <p:nvPr/>
          </p:nvSpPr>
          <p:spPr>
            <a:xfrm>
              <a:off x="9911612" y="45950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9" name="Oval 408"/>
            <p:cNvSpPr/>
            <p:nvPr/>
          </p:nvSpPr>
          <p:spPr>
            <a:xfrm>
              <a:off x="10095185" y="45960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0" name="Oval 409"/>
            <p:cNvSpPr/>
            <p:nvPr/>
          </p:nvSpPr>
          <p:spPr>
            <a:xfrm>
              <a:off x="9729042" y="40508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1" name="Oval 410"/>
            <p:cNvSpPr/>
            <p:nvPr/>
          </p:nvSpPr>
          <p:spPr>
            <a:xfrm>
              <a:off x="9910169" y="4050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2" name="Oval 411"/>
            <p:cNvSpPr/>
            <p:nvPr/>
          </p:nvSpPr>
          <p:spPr>
            <a:xfrm>
              <a:off x="10093741" y="40514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2" name="Oval 591"/>
            <p:cNvSpPr/>
            <p:nvPr/>
          </p:nvSpPr>
          <p:spPr>
            <a:xfrm>
              <a:off x="10278938" y="45938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3" name="Oval 592"/>
            <p:cNvSpPr/>
            <p:nvPr/>
          </p:nvSpPr>
          <p:spPr>
            <a:xfrm>
              <a:off x="10275014" y="441526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4" name="Oval 593"/>
            <p:cNvSpPr/>
            <p:nvPr/>
          </p:nvSpPr>
          <p:spPr>
            <a:xfrm>
              <a:off x="10278508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5" name="Oval 594"/>
            <p:cNvSpPr/>
            <p:nvPr/>
          </p:nvSpPr>
          <p:spPr>
            <a:xfrm>
              <a:off x="10464384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6" name="Oval 595"/>
            <p:cNvSpPr/>
            <p:nvPr/>
          </p:nvSpPr>
          <p:spPr>
            <a:xfrm>
              <a:off x="10652297" y="45938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7" name="Oval 596"/>
            <p:cNvSpPr/>
            <p:nvPr/>
          </p:nvSpPr>
          <p:spPr>
            <a:xfrm>
              <a:off x="10833424" y="45936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8" name="Oval 597"/>
            <p:cNvSpPr/>
            <p:nvPr/>
          </p:nvSpPr>
          <p:spPr>
            <a:xfrm>
              <a:off x="10833425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9" name="Oval 598"/>
            <p:cNvSpPr/>
            <p:nvPr/>
          </p:nvSpPr>
          <p:spPr>
            <a:xfrm>
              <a:off x="10833424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0" name="Oval 599"/>
            <p:cNvSpPr/>
            <p:nvPr/>
          </p:nvSpPr>
          <p:spPr>
            <a:xfrm>
              <a:off x="10274947" y="40521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1" name="Oval 600"/>
            <p:cNvSpPr/>
            <p:nvPr/>
          </p:nvSpPr>
          <p:spPr>
            <a:xfrm>
              <a:off x="10463675" y="42370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2" name="Oval 601"/>
            <p:cNvSpPr/>
            <p:nvPr/>
          </p:nvSpPr>
          <p:spPr>
            <a:xfrm>
              <a:off x="10655539" y="44184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3" name="Oval 602"/>
            <p:cNvSpPr/>
            <p:nvPr/>
          </p:nvSpPr>
          <p:spPr>
            <a:xfrm>
              <a:off x="11016997" y="4594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4" name="Oval 603"/>
            <p:cNvSpPr/>
            <p:nvPr/>
          </p:nvSpPr>
          <p:spPr>
            <a:xfrm>
              <a:off x="10461775" y="45916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6" name="Oval 605"/>
            <p:cNvSpPr/>
            <p:nvPr/>
          </p:nvSpPr>
          <p:spPr>
            <a:xfrm>
              <a:off x="10829967" y="38631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8" name="Oval 607"/>
            <p:cNvSpPr/>
            <p:nvPr/>
          </p:nvSpPr>
          <p:spPr>
            <a:xfrm>
              <a:off x="10460605" y="38632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9" name="Oval 608"/>
            <p:cNvSpPr/>
            <p:nvPr/>
          </p:nvSpPr>
          <p:spPr>
            <a:xfrm>
              <a:off x="10648518" y="40520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10651760" y="3863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1" name="Oval 610"/>
            <p:cNvSpPr/>
            <p:nvPr/>
          </p:nvSpPr>
          <p:spPr>
            <a:xfrm>
              <a:off x="10829645" y="40516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2" name="Oval 611"/>
            <p:cNvSpPr/>
            <p:nvPr/>
          </p:nvSpPr>
          <p:spPr>
            <a:xfrm>
              <a:off x="10461563" y="4051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3" name="Oval 612"/>
            <p:cNvSpPr/>
            <p:nvPr/>
          </p:nvSpPr>
          <p:spPr>
            <a:xfrm>
              <a:off x="11013217" y="40526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4" name="Oval 613"/>
            <p:cNvSpPr/>
            <p:nvPr/>
          </p:nvSpPr>
          <p:spPr>
            <a:xfrm>
              <a:off x="11013371" y="38637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7" name="Oval 616"/>
            <p:cNvSpPr/>
            <p:nvPr/>
          </p:nvSpPr>
          <p:spPr>
            <a:xfrm>
              <a:off x="11391628" y="42398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8" name="Oval 617"/>
            <p:cNvSpPr/>
            <p:nvPr/>
          </p:nvSpPr>
          <p:spPr>
            <a:xfrm>
              <a:off x="11568819" y="4411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9" name="Oval 618"/>
            <p:cNvSpPr/>
            <p:nvPr/>
          </p:nvSpPr>
          <p:spPr>
            <a:xfrm>
              <a:off x="11572755" y="42396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0" name="Oval 619"/>
            <p:cNvSpPr/>
            <p:nvPr/>
          </p:nvSpPr>
          <p:spPr>
            <a:xfrm>
              <a:off x="11199457" y="44114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1" name="Oval 620"/>
            <p:cNvSpPr/>
            <p:nvPr/>
          </p:nvSpPr>
          <p:spPr>
            <a:xfrm>
              <a:off x="11387370" y="45917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2" name="Oval 621"/>
            <p:cNvSpPr/>
            <p:nvPr/>
          </p:nvSpPr>
          <p:spPr>
            <a:xfrm>
              <a:off x="11390612" y="44115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3" name="Oval 622"/>
            <p:cNvSpPr/>
            <p:nvPr/>
          </p:nvSpPr>
          <p:spPr>
            <a:xfrm>
              <a:off x="11568497" y="4591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4" name="Oval 623"/>
            <p:cNvSpPr/>
            <p:nvPr/>
          </p:nvSpPr>
          <p:spPr>
            <a:xfrm>
              <a:off x="11200415" y="45911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5" name="Oval 624"/>
            <p:cNvSpPr/>
            <p:nvPr/>
          </p:nvSpPr>
          <p:spPr>
            <a:xfrm>
              <a:off x="11752069" y="45924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6" name="Oval 625"/>
            <p:cNvSpPr/>
            <p:nvPr/>
          </p:nvSpPr>
          <p:spPr>
            <a:xfrm>
              <a:off x="11752223" y="44120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7" name="Oval 626"/>
            <p:cNvSpPr/>
            <p:nvPr/>
          </p:nvSpPr>
          <p:spPr>
            <a:xfrm>
              <a:off x="11756328" y="42404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8" name="Oval 627"/>
            <p:cNvSpPr/>
            <p:nvPr/>
          </p:nvSpPr>
          <p:spPr>
            <a:xfrm>
              <a:off x="11201106" y="4237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0" name="Oval 629"/>
            <p:cNvSpPr/>
            <p:nvPr/>
          </p:nvSpPr>
          <p:spPr>
            <a:xfrm>
              <a:off x="11567400" y="38639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2" name="Oval 631"/>
            <p:cNvSpPr/>
            <p:nvPr/>
          </p:nvSpPr>
          <p:spPr>
            <a:xfrm>
              <a:off x="11198038" y="38640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3" name="Oval 632"/>
            <p:cNvSpPr/>
            <p:nvPr/>
          </p:nvSpPr>
          <p:spPr>
            <a:xfrm>
              <a:off x="11385951" y="40528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4" name="Oval 633"/>
            <p:cNvSpPr/>
            <p:nvPr/>
          </p:nvSpPr>
          <p:spPr>
            <a:xfrm>
              <a:off x="11389193" y="38641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5" name="Oval 634"/>
            <p:cNvSpPr/>
            <p:nvPr/>
          </p:nvSpPr>
          <p:spPr>
            <a:xfrm>
              <a:off x="11567078" y="40524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6" name="Oval 635"/>
            <p:cNvSpPr/>
            <p:nvPr/>
          </p:nvSpPr>
          <p:spPr>
            <a:xfrm>
              <a:off x="11198996" y="40521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7" name="Oval 636"/>
            <p:cNvSpPr/>
            <p:nvPr/>
          </p:nvSpPr>
          <p:spPr>
            <a:xfrm>
              <a:off x="11750651" y="4053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8" name="Oval 637"/>
            <p:cNvSpPr/>
            <p:nvPr/>
          </p:nvSpPr>
          <p:spPr>
            <a:xfrm>
              <a:off x="11750805" y="38646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1" name="Oval 640"/>
            <p:cNvSpPr/>
            <p:nvPr/>
          </p:nvSpPr>
          <p:spPr>
            <a:xfrm>
              <a:off x="11012961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2" name="Oval 641"/>
            <p:cNvSpPr/>
            <p:nvPr/>
          </p:nvSpPr>
          <p:spPr>
            <a:xfrm>
              <a:off x="11012961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3" name="Oval 642"/>
            <p:cNvSpPr/>
            <p:nvPr/>
          </p:nvSpPr>
          <p:spPr>
            <a:xfrm>
              <a:off x="10652900" y="42397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4" name="Oval 643"/>
            <p:cNvSpPr/>
            <p:nvPr/>
          </p:nvSpPr>
          <p:spPr>
            <a:xfrm>
              <a:off x="10282199" y="38605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5" name="Oval 654"/>
            <p:cNvSpPr/>
            <p:nvPr/>
          </p:nvSpPr>
          <p:spPr>
            <a:xfrm>
              <a:off x="11933379" y="45952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6" name="Oval 655"/>
            <p:cNvSpPr/>
            <p:nvPr/>
          </p:nvSpPr>
          <p:spPr>
            <a:xfrm>
              <a:off x="11933379" y="44169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7" name="Oval 656"/>
            <p:cNvSpPr/>
            <p:nvPr/>
          </p:nvSpPr>
          <p:spPr>
            <a:xfrm>
              <a:off x="11933379" y="424251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9" name="Oval 658"/>
            <p:cNvSpPr/>
            <p:nvPr/>
          </p:nvSpPr>
          <p:spPr>
            <a:xfrm>
              <a:off x="11929921" y="38646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1" name="Oval 660"/>
            <p:cNvSpPr/>
            <p:nvPr/>
          </p:nvSpPr>
          <p:spPr>
            <a:xfrm>
              <a:off x="11929599" y="4053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6053934" y="36858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053934" y="3503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235223" y="36856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6410990" y="3682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414484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660036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96940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969400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053934" y="3317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053933" y="3128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6232050" y="31314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410922" y="33194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99651" y="35044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791515" y="3685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232049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232049" y="3321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6965942" y="31304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596580" y="31305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784493" y="33193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6787735" y="3130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965620" y="33189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6597539" y="33187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7149193" y="33200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7149347" y="31311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7527604" y="35071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7704795" y="36787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7708731" y="35070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7335433" y="3678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7526588" y="3678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7888199" y="367939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7892303" y="35078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7337081" y="35049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7703376" y="313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7334014" y="31314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7521927" y="33202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7525169" y="31315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7703054" y="3319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334972" y="33195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7886626" y="33208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7886780" y="3131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7148937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7148936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6788876" y="35071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418175" y="3127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8069355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8069354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8065897" y="31320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8065575" y="33205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8249148" y="33215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8249302" y="31326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8627558" y="35087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8804749" y="36802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8808686" y="35085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8435387" y="36803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8626542" y="3680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8988154" y="3680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8992258" y="3509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8437036" y="3506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8803331" y="3132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8433968" y="3132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8621881" y="3321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8625124" y="3133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8803009" y="3321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8434927" y="3321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8986581" y="3322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8986735" y="3133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8248892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8248891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9175097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9175096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9171639" y="31334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9171317" y="33219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9354889" y="3322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9355043" y="313407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9733300" y="35101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9910491" y="36816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9914427" y="3509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9541129" y="36817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9" name="Oval 378"/>
            <p:cNvSpPr/>
            <p:nvPr/>
          </p:nvSpPr>
          <p:spPr>
            <a:xfrm>
              <a:off x="9732284" y="36818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>
              <a:off x="10093895" y="36823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4" name="Oval 383"/>
            <p:cNvSpPr/>
            <p:nvPr/>
          </p:nvSpPr>
          <p:spPr>
            <a:xfrm>
              <a:off x="10098000" y="35107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9542778" y="3507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7" name="Oval 386"/>
            <p:cNvSpPr/>
            <p:nvPr/>
          </p:nvSpPr>
          <p:spPr>
            <a:xfrm>
              <a:off x="9909072" y="31342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9539710" y="31343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9727623" y="3323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9730865" y="31344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9908750" y="3322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9540668" y="332249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10092323" y="33238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10092477" y="31349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3" name="Oval 412"/>
            <p:cNvSpPr/>
            <p:nvPr/>
          </p:nvSpPr>
          <p:spPr>
            <a:xfrm>
              <a:off x="9354633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4" name="Oval 413"/>
            <p:cNvSpPr/>
            <p:nvPr/>
          </p:nvSpPr>
          <p:spPr>
            <a:xfrm>
              <a:off x="9354633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5" name="Oval 604"/>
            <p:cNvSpPr/>
            <p:nvPr/>
          </p:nvSpPr>
          <p:spPr>
            <a:xfrm>
              <a:off x="10648518" y="36873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7" name="Oval 606"/>
            <p:cNvSpPr/>
            <p:nvPr/>
          </p:nvSpPr>
          <p:spPr>
            <a:xfrm>
              <a:off x="10829645" y="36871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5" name="Oval 614"/>
            <p:cNvSpPr/>
            <p:nvPr/>
          </p:nvSpPr>
          <p:spPr>
            <a:xfrm>
              <a:off x="11013217" y="36879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6" name="Oval 615"/>
            <p:cNvSpPr/>
            <p:nvPr/>
          </p:nvSpPr>
          <p:spPr>
            <a:xfrm>
              <a:off x="10457995" y="36850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9" name="Oval 628"/>
            <p:cNvSpPr/>
            <p:nvPr/>
          </p:nvSpPr>
          <p:spPr>
            <a:xfrm>
              <a:off x="11385951" y="368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1" name="Oval 630"/>
            <p:cNvSpPr/>
            <p:nvPr/>
          </p:nvSpPr>
          <p:spPr>
            <a:xfrm>
              <a:off x="11567078" y="3687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9" name="Oval 638"/>
            <p:cNvSpPr/>
            <p:nvPr/>
          </p:nvSpPr>
          <p:spPr>
            <a:xfrm>
              <a:off x="11750651" y="3688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0" name="Oval 639"/>
            <p:cNvSpPr/>
            <p:nvPr/>
          </p:nvSpPr>
          <p:spPr>
            <a:xfrm>
              <a:off x="11195429" y="36859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5" name="Oval 644"/>
            <p:cNvSpPr/>
            <p:nvPr/>
          </p:nvSpPr>
          <p:spPr>
            <a:xfrm>
              <a:off x="10283741" y="3687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6" name="Oval 645"/>
            <p:cNvSpPr/>
            <p:nvPr/>
          </p:nvSpPr>
          <p:spPr>
            <a:xfrm>
              <a:off x="10648518" y="35141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7" name="Oval 646"/>
            <p:cNvSpPr/>
            <p:nvPr/>
          </p:nvSpPr>
          <p:spPr>
            <a:xfrm>
              <a:off x="10829645" y="35139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8" name="Oval 647"/>
            <p:cNvSpPr/>
            <p:nvPr/>
          </p:nvSpPr>
          <p:spPr>
            <a:xfrm>
              <a:off x="11013217" y="3514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9" name="Oval 648"/>
            <p:cNvSpPr/>
            <p:nvPr/>
          </p:nvSpPr>
          <p:spPr>
            <a:xfrm>
              <a:off x="10457995" y="3511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0" name="Oval 649"/>
            <p:cNvSpPr/>
            <p:nvPr/>
          </p:nvSpPr>
          <p:spPr>
            <a:xfrm>
              <a:off x="11385951" y="3514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1" name="Oval 650"/>
            <p:cNvSpPr/>
            <p:nvPr/>
          </p:nvSpPr>
          <p:spPr>
            <a:xfrm>
              <a:off x="11567078" y="3514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2" name="Oval 651"/>
            <p:cNvSpPr/>
            <p:nvPr/>
          </p:nvSpPr>
          <p:spPr>
            <a:xfrm>
              <a:off x="11750651" y="35155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3" name="Oval 652"/>
            <p:cNvSpPr/>
            <p:nvPr/>
          </p:nvSpPr>
          <p:spPr>
            <a:xfrm>
              <a:off x="11195429" y="35127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4" name="Oval 653"/>
            <p:cNvSpPr/>
            <p:nvPr/>
          </p:nvSpPr>
          <p:spPr>
            <a:xfrm>
              <a:off x="10283741" y="35144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0" name="Oval 659"/>
            <p:cNvSpPr/>
            <p:nvPr/>
          </p:nvSpPr>
          <p:spPr>
            <a:xfrm>
              <a:off x="11929600" y="36887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7" name="Oval 666"/>
            <p:cNvSpPr/>
            <p:nvPr/>
          </p:nvSpPr>
          <p:spPr>
            <a:xfrm>
              <a:off x="11929600" y="35154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9" name="Oval 668"/>
            <p:cNvSpPr/>
            <p:nvPr/>
          </p:nvSpPr>
          <p:spPr>
            <a:xfrm>
              <a:off x="10283961" y="33285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1" name="Oval 670"/>
            <p:cNvSpPr/>
            <p:nvPr/>
          </p:nvSpPr>
          <p:spPr>
            <a:xfrm>
              <a:off x="10838981" y="31395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3" name="Oval 672"/>
            <p:cNvSpPr/>
            <p:nvPr/>
          </p:nvSpPr>
          <p:spPr>
            <a:xfrm>
              <a:off x="10469619" y="3139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4" name="Oval 673"/>
            <p:cNvSpPr/>
            <p:nvPr/>
          </p:nvSpPr>
          <p:spPr>
            <a:xfrm>
              <a:off x="10657532" y="33284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5" name="Oval 674"/>
            <p:cNvSpPr/>
            <p:nvPr/>
          </p:nvSpPr>
          <p:spPr>
            <a:xfrm>
              <a:off x="10660774" y="31397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6" name="Oval 675"/>
            <p:cNvSpPr/>
            <p:nvPr/>
          </p:nvSpPr>
          <p:spPr>
            <a:xfrm>
              <a:off x="10838659" y="3328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7" name="Oval 676"/>
            <p:cNvSpPr/>
            <p:nvPr/>
          </p:nvSpPr>
          <p:spPr>
            <a:xfrm>
              <a:off x="10470577" y="3327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8" name="Oval 677"/>
            <p:cNvSpPr/>
            <p:nvPr/>
          </p:nvSpPr>
          <p:spPr>
            <a:xfrm>
              <a:off x="11022231" y="33291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9" name="Oval 678"/>
            <p:cNvSpPr/>
            <p:nvPr/>
          </p:nvSpPr>
          <p:spPr>
            <a:xfrm>
              <a:off x="11022385" y="31401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3" name="Oval 682"/>
            <p:cNvSpPr/>
            <p:nvPr/>
          </p:nvSpPr>
          <p:spPr>
            <a:xfrm>
              <a:off x="10291213" y="31369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0" name="Oval 689"/>
            <p:cNvSpPr/>
            <p:nvPr/>
          </p:nvSpPr>
          <p:spPr>
            <a:xfrm>
              <a:off x="11200919" y="33273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2" name="Oval 691"/>
            <p:cNvSpPr/>
            <p:nvPr/>
          </p:nvSpPr>
          <p:spPr>
            <a:xfrm>
              <a:off x="11755939" y="31383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4" name="Oval 693"/>
            <p:cNvSpPr/>
            <p:nvPr/>
          </p:nvSpPr>
          <p:spPr>
            <a:xfrm>
              <a:off x="11386577" y="31384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5" name="Oval 694"/>
            <p:cNvSpPr/>
            <p:nvPr/>
          </p:nvSpPr>
          <p:spPr>
            <a:xfrm>
              <a:off x="11574490" y="33272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6" name="Oval 695"/>
            <p:cNvSpPr/>
            <p:nvPr/>
          </p:nvSpPr>
          <p:spPr>
            <a:xfrm>
              <a:off x="11577732" y="31385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7" name="Oval 696"/>
            <p:cNvSpPr/>
            <p:nvPr/>
          </p:nvSpPr>
          <p:spPr>
            <a:xfrm>
              <a:off x="11755617" y="3326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8" name="Oval 697"/>
            <p:cNvSpPr/>
            <p:nvPr/>
          </p:nvSpPr>
          <p:spPr>
            <a:xfrm>
              <a:off x="11387535" y="33265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9" name="Oval 698"/>
            <p:cNvSpPr/>
            <p:nvPr/>
          </p:nvSpPr>
          <p:spPr>
            <a:xfrm>
              <a:off x="11939190" y="33279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0" name="Oval 699"/>
            <p:cNvSpPr/>
            <p:nvPr/>
          </p:nvSpPr>
          <p:spPr>
            <a:xfrm>
              <a:off x="11939344" y="31390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3" name="Oval 702"/>
            <p:cNvSpPr/>
            <p:nvPr/>
          </p:nvSpPr>
          <p:spPr>
            <a:xfrm>
              <a:off x="11208172" y="3135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839132" y="5808769"/>
            <a:ext cx="1208654" cy="1552119"/>
            <a:chOff x="12354423" y="5507261"/>
            <a:chExt cx="1208654" cy="1552119"/>
          </a:xfrm>
        </p:grpSpPr>
        <p:sp>
          <p:nvSpPr>
            <p:cNvPr id="510" name="Oval 509"/>
            <p:cNvSpPr/>
            <p:nvPr/>
          </p:nvSpPr>
          <p:spPr>
            <a:xfrm>
              <a:off x="12354423" y="58607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1" name="Oval 510"/>
            <p:cNvSpPr/>
            <p:nvPr/>
          </p:nvSpPr>
          <p:spPr>
            <a:xfrm>
              <a:off x="12354577" y="568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2" name="Oval 511"/>
            <p:cNvSpPr/>
            <p:nvPr/>
          </p:nvSpPr>
          <p:spPr>
            <a:xfrm>
              <a:off x="12358681" y="55087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4" name="Oval 533"/>
            <p:cNvSpPr/>
            <p:nvPr/>
          </p:nvSpPr>
          <p:spPr>
            <a:xfrm>
              <a:off x="12541519" y="58633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5" name="Oval 534"/>
            <p:cNvSpPr/>
            <p:nvPr/>
          </p:nvSpPr>
          <p:spPr>
            <a:xfrm>
              <a:off x="12541519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6" name="Oval 535"/>
            <p:cNvSpPr/>
            <p:nvPr/>
          </p:nvSpPr>
          <p:spPr>
            <a:xfrm>
              <a:off x="12541519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7" name="Oval 536"/>
            <p:cNvSpPr/>
            <p:nvPr/>
          </p:nvSpPr>
          <p:spPr>
            <a:xfrm>
              <a:off x="12725091" y="586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4" name="Oval 543"/>
            <p:cNvSpPr/>
            <p:nvPr/>
          </p:nvSpPr>
          <p:spPr>
            <a:xfrm>
              <a:off x="13099722" y="55095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5" name="Oval 544"/>
            <p:cNvSpPr/>
            <p:nvPr/>
          </p:nvSpPr>
          <p:spPr>
            <a:xfrm>
              <a:off x="13276913" y="56810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6" name="Oval 545"/>
            <p:cNvSpPr/>
            <p:nvPr/>
          </p:nvSpPr>
          <p:spPr>
            <a:xfrm>
              <a:off x="13280850" y="5509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7" name="Oval 546"/>
            <p:cNvSpPr/>
            <p:nvPr/>
          </p:nvSpPr>
          <p:spPr>
            <a:xfrm>
              <a:off x="12907551" y="5681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8" name="Oval 547"/>
            <p:cNvSpPr/>
            <p:nvPr/>
          </p:nvSpPr>
          <p:spPr>
            <a:xfrm>
              <a:off x="13095464" y="58614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9" name="Oval 548"/>
            <p:cNvSpPr/>
            <p:nvPr/>
          </p:nvSpPr>
          <p:spPr>
            <a:xfrm>
              <a:off x="13098706" y="56812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0" name="Oval 549"/>
            <p:cNvSpPr/>
            <p:nvPr/>
          </p:nvSpPr>
          <p:spPr>
            <a:xfrm>
              <a:off x="13276591" y="58610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1" name="Oval 550"/>
            <p:cNvSpPr/>
            <p:nvPr/>
          </p:nvSpPr>
          <p:spPr>
            <a:xfrm>
              <a:off x="12908510" y="58607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2" name="Oval 551"/>
            <p:cNvSpPr/>
            <p:nvPr/>
          </p:nvSpPr>
          <p:spPr>
            <a:xfrm>
              <a:off x="13460164" y="5862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3" name="Oval 552"/>
            <p:cNvSpPr/>
            <p:nvPr/>
          </p:nvSpPr>
          <p:spPr>
            <a:xfrm>
              <a:off x="13460318" y="56817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4" name="Oval 553"/>
            <p:cNvSpPr/>
            <p:nvPr/>
          </p:nvSpPr>
          <p:spPr>
            <a:xfrm>
              <a:off x="13464422" y="55101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5" name="Oval 554"/>
            <p:cNvSpPr/>
            <p:nvPr/>
          </p:nvSpPr>
          <p:spPr>
            <a:xfrm>
              <a:off x="12909200" y="55072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8" name="Oval 567"/>
            <p:cNvSpPr/>
            <p:nvPr/>
          </p:nvSpPr>
          <p:spPr>
            <a:xfrm>
              <a:off x="12721056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9" name="Oval 568"/>
            <p:cNvSpPr/>
            <p:nvPr/>
          </p:nvSpPr>
          <p:spPr>
            <a:xfrm>
              <a:off x="12721055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1" name="Oval 750"/>
            <p:cNvSpPr/>
            <p:nvPr/>
          </p:nvSpPr>
          <p:spPr>
            <a:xfrm>
              <a:off x="12364458" y="69552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2" name="Oval 751"/>
            <p:cNvSpPr/>
            <p:nvPr/>
          </p:nvSpPr>
          <p:spPr>
            <a:xfrm>
              <a:off x="12364612" y="67748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3" name="Oval 752"/>
            <p:cNvSpPr/>
            <p:nvPr/>
          </p:nvSpPr>
          <p:spPr>
            <a:xfrm>
              <a:off x="12368716" y="6603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3" name="Oval 762"/>
            <p:cNvSpPr/>
            <p:nvPr/>
          </p:nvSpPr>
          <p:spPr>
            <a:xfrm>
              <a:off x="12363039" y="6416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4" name="Oval 763"/>
            <p:cNvSpPr/>
            <p:nvPr/>
          </p:nvSpPr>
          <p:spPr>
            <a:xfrm>
              <a:off x="12363193" y="62273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5" name="Oval 764"/>
            <p:cNvSpPr/>
            <p:nvPr/>
          </p:nvSpPr>
          <p:spPr>
            <a:xfrm>
              <a:off x="12363039" y="60515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3" name="Oval 772"/>
            <p:cNvSpPr/>
            <p:nvPr/>
          </p:nvSpPr>
          <p:spPr>
            <a:xfrm>
              <a:off x="12545768" y="69580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4" name="Oval 773"/>
            <p:cNvSpPr/>
            <p:nvPr/>
          </p:nvSpPr>
          <p:spPr>
            <a:xfrm>
              <a:off x="12545768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5" name="Oval 774"/>
            <p:cNvSpPr/>
            <p:nvPr/>
          </p:nvSpPr>
          <p:spPr>
            <a:xfrm>
              <a:off x="12545768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6" name="Oval 775"/>
            <p:cNvSpPr/>
            <p:nvPr/>
          </p:nvSpPr>
          <p:spPr>
            <a:xfrm>
              <a:off x="12729340" y="6958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7" name="Oval 776"/>
            <p:cNvSpPr/>
            <p:nvPr/>
          </p:nvSpPr>
          <p:spPr>
            <a:xfrm>
              <a:off x="12542310" y="62274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8" name="Oval 777"/>
            <p:cNvSpPr/>
            <p:nvPr/>
          </p:nvSpPr>
          <p:spPr>
            <a:xfrm>
              <a:off x="12541988" y="6051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9" name="Oval 778"/>
            <p:cNvSpPr/>
            <p:nvPr/>
          </p:nvSpPr>
          <p:spPr>
            <a:xfrm>
              <a:off x="12541988" y="6415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0" name="Oval 779"/>
            <p:cNvSpPr/>
            <p:nvPr/>
          </p:nvSpPr>
          <p:spPr>
            <a:xfrm>
              <a:off x="12725561" y="6417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1" name="Oval 780"/>
            <p:cNvSpPr/>
            <p:nvPr/>
          </p:nvSpPr>
          <p:spPr>
            <a:xfrm>
              <a:off x="12725715" y="6228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2" name="Oval 781"/>
            <p:cNvSpPr/>
            <p:nvPr/>
          </p:nvSpPr>
          <p:spPr>
            <a:xfrm>
              <a:off x="12725561" y="60522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3" name="Oval 782"/>
            <p:cNvSpPr/>
            <p:nvPr/>
          </p:nvSpPr>
          <p:spPr>
            <a:xfrm>
              <a:off x="13103971" y="66041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4" name="Oval 783"/>
            <p:cNvSpPr/>
            <p:nvPr/>
          </p:nvSpPr>
          <p:spPr>
            <a:xfrm>
              <a:off x="13281162" y="67756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5" name="Oval 784"/>
            <p:cNvSpPr/>
            <p:nvPr/>
          </p:nvSpPr>
          <p:spPr>
            <a:xfrm>
              <a:off x="13285099" y="6603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6" name="Oval 785"/>
            <p:cNvSpPr/>
            <p:nvPr/>
          </p:nvSpPr>
          <p:spPr>
            <a:xfrm>
              <a:off x="12911800" y="67757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7" name="Oval 786"/>
            <p:cNvSpPr/>
            <p:nvPr/>
          </p:nvSpPr>
          <p:spPr>
            <a:xfrm>
              <a:off x="13099713" y="69560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8" name="Oval 787"/>
            <p:cNvSpPr/>
            <p:nvPr/>
          </p:nvSpPr>
          <p:spPr>
            <a:xfrm>
              <a:off x="13102955" y="67759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9" name="Oval 788"/>
            <p:cNvSpPr/>
            <p:nvPr/>
          </p:nvSpPr>
          <p:spPr>
            <a:xfrm>
              <a:off x="13280840" y="6955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0" name="Oval 789"/>
            <p:cNvSpPr/>
            <p:nvPr/>
          </p:nvSpPr>
          <p:spPr>
            <a:xfrm>
              <a:off x="12912759" y="6955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1" name="Oval 790"/>
            <p:cNvSpPr/>
            <p:nvPr/>
          </p:nvSpPr>
          <p:spPr>
            <a:xfrm>
              <a:off x="13464413" y="69567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2" name="Oval 791"/>
            <p:cNvSpPr/>
            <p:nvPr/>
          </p:nvSpPr>
          <p:spPr>
            <a:xfrm>
              <a:off x="13464567" y="6776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3" name="Oval 792"/>
            <p:cNvSpPr/>
            <p:nvPr/>
          </p:nvSpPr>
          <p:spPr>
            <a:xfrm>
              <a:off x="13468671" y="66047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4" name="Oval 793"/>
            <p:cNvSpPr/>
            <p:nvPr/>
          </p:nvSpPr>
          <p:spPr>
            <a:xfrm>
              <a:off x="12913449" y="66019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5" name="Oval 794"/>
            <p:cNvSpPr/>
            <p:nvPr/>
          </p:nvSpPr>
          <p:spPr>
            <a:xfrm>
              <a:off x="13098294" y="60524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6" name="Oval 795"/>
            <p:cNvSpPr/>
            <p:nvPr/>
          </p:nvSpPr>
          <p:spPr>
            <a:xfrm>
              <a:off x="13279744" y="6228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7" name="Oval 796"/>
            <p:cNvSpPr/>
            <p:nvPr/>
          </p:nvSpPr>
          <p:spPr>
            <a:xfrm>
              <a:off x="13279421" y="605230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8" name="Oval 797"/>
            <p:cNvSpPr/>
            <p:nvPr/>
          </p:nvSpPr>
          <p:spPr>
            <a:xfrm>
              <a:off x="12910381" y="6228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9" name="Oval 798"/>
            <p:cNvSpPr/>
            <p:nvPr/>
          </p:nvSpPr>
          <p:spPr>
            <a:xfrm>
              <a:off x="13098294" y="6417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0" name="Oval 799"/>
            <p:cNvSpPr/>
            <p:nvPr/>
          </p:nvSpPr>
          <p:spPr>
            <a:xfrm>
              <a:off x="13101536" y="62284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1" name="Oval 800"/>
            <p:cNvSpPr/>
            <p:nvPr/>
          </p:nvSpPr>
          <p:spPr>
            <a:xfrm>
              <a:off x="13279421" y="64167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2" name="Oval 801"/>
            <p:cNvSpPr/>
            <p:nvPr/>
          </p:nvSpPr>
          <p:spPr>
            <a:xfrm>
              <a:off x="12911340" y="64165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3" name="Oval 802"/>
            <p:cNvSpPr/>
            <p:nvPr/>
          </p:nvSpPr>
          <p:spPr>
            <a:xfrm>
              <a:off x="13462994" y="6417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4" name="Oval 803"/>
            <p:cNvSpPr/>
            <p:nvPr/>
          </p:nvSpPr>
          <p:spPr>
            <a:xfrm>
              <a:off x="13463148" y="6228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5" name="Oval 804"/>
            <p:cNvSpPr/>
            <p:nvPr/>
          </p:nvSpPr>
          <p:spPr>
            <a:xfrm>
              <a:off x="13462994" y="6053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6" name="Oval 805"/>
            <p:cNvSpPr/>
            <p:nvPr/>
          </p:nvSpPr>
          <p:spPr>
            <a:xfrm>
              <a:off x="12907772" y="605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7" name="Oval 806"/>
            <p:cNvSpPr/>
            <p:nvPr/>
          </p:nvSpPr>
          <p:spPr>
            <a:xfrm>
              <a:off x="12725305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8" name="Oval 807"/>
            <p:cNvSpPr/>
            <p:nvPr/>
          </p:nvSpPr>
          <p:spPr>
            <a:xfrm>
              <a:off x="12725304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55733" y="5055538"/>
            <a:ext cx="4873573" cy="2281600"/>
            <a:chOff x="7155733" y="4767093"/>
            <a:chExt cx="4873573" cy="2281600"/>
          </a:xfrm>
        </p:grpSpPr>
        <p:sp>
          <p:nvSpPr>
            <p:cNvPr id="421" name="Oval 420"/>
            <p:cNvSpPr/>
            <p:nvPr/>
          </p:nvSpPr>
          <p:spPr>
            <a:xfrm>
              <a:off x="8077647" y="56850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2" name="Oval 421"/>
            <p:cNvSpPr/>
            <p:nvPr/>
          </p:nvSpPr>
          <p:spPr>
            <a:xfrm>
              <a:off x="8257337" y="58605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3" name="Oval 422"/>
            <p:cNvSpPr/>
            <p:nvPr/>
          </p:nvSpPr>
          <p:spPr>
            <a:xfrm>
              <a:off x="8253413" y="56819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4" name="Oval 423"/>
            <p:cNvSpPr/>
            <p:nvPr/>
          </p:nvSpPr>
          <p:spPr>
            <a:xfrm>
              <a:off x="8256907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5" name="Oval 424"/>
            <p:cNvSpPr/>
            <p:nvPr/>
          </p:nvSpPr>
          <p:spPr>
            <a:xfrm>
              <a:off x="8442783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6" name="Oval 425"/>
            <p:cNvSpPr/>
            <p:nvPr/>
          </p:nvSpPr>
          <p:spPr>
            <a:xfrm>
              <a:off x="8630696" y="58605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7" name="Oval 426"/>
            <p:cNvSpPr/>
            <p:nvPr/>
          </p:nvSpPr>
          <p:spPr>
            <a:xfrm>
              <a:off x="8811823" y="58604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8811824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9" name="Oval 428"/>
            <p:cNvSpPr/>
            <p:nvPr/>
          </p:nvSpPr>
          <p:spPr>
            <a:xfrm>
              <a:off x="881182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3" name="Oval 432"/>
            <p:cNvSpPr/>
            <p:nvPr/>
          </p:nvSpPr>
          <p:spPr>
            <a:xfrm>
              <a:off x="8442074" y="55038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4" name="Oval 433"/>
            <p:cNvSpPr/>
            <p:nvPr/>
          </p:nvSpPr>
          <p:spPr>
            <a:xfrm>
              <a:off x="8633938" y="5685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5" name="Oval 434"/>
            <p:cNvSpPr/>
            <p:nvPr/>
          </p:nvSpPr>
          <p:spPr>
            <a:xfrm>
              <a:off x="8995396" y="58612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8440174" y="58583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807447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9370027" y="55065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9547218" y="56780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3" name="Oval 452"/>
            <p:cNvSpPr/>
            <p:nvPr/>
          </p:nvSpPr>
          <p:spPr>
            <a:xfrm>
              <a:off x="9551154" y="55064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4" name="Oval 453"/>
            <p:cNvSpPr/>
            <p:nvPr/>
          </p:nvSpPr>
          <p:spPr>
            <a:xfrm>
              <a:off x="9177856" y="56782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5" name="Oval 454"/>
            <p:cNvSpPr/>
            <p:nvPr/>
          </p:nvSpPr>
          <p:spPr>
            <a:xfrm>
              <a:off x="9365769" y="58585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6" name="Oval 455"/>
            <p:cNvSpPr/>
            <p:nvPr/>
          </p:nvSpPr>
          <p:spPr>
            <a:xfrm>
              <a:off x="9369011" y="56783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7" name="Oval 456"/>
            <p:cNvSpPr/>
            <p:nvPr/>
          </p:nvSpPr>
          <p:spPr>
            <a:xfrm>
              <a:off x="9546896" y="58581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8" name="Oval 457"/>
            <p:cNvSpPr/>
            <p:nvPr/>
          </p:nvSpPr>
          <p:spPr>
            <a:xfrm>
              <a:off x="9178814" y="5857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9" name="Oval 458"/>
            <p:cNvSpPr/>
            <p:nvPr/>
          </p:nvSpPr>
          <p:spPr>
            <a:xfrm>
              <a:off x="9730468" y="5859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0" name="Oval 459"/>
            <p:cNvSpPr/>
            <p:nvPr/>
          </p:nvSpPr>
          <p:spPr>
            <a:xfrm>
              <a:off x="9730622" y="56787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1" name="Oval 460"/>
            <p:cNvSpPr/>
            <p:nvPr/>
          </p:nvSpPr>
          <p:spPr>
            <a:xfrm>
              <a:off x="9734727" y="5507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9179505" y="55043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5" name="Oval 474"/>
            <p:cNvSpPr/>
            <p:nvPr/>
          </p:nvSpPr>
          <p:spPr>
            <a:xfrm>
              <a:off x="8991360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6" name="Oval 475"/>
            <p:cNvSpPr/>
            <p:nvPr/>
          </p:nvSpPr>
          <p:spPr>
            <a:xfrm>
              <a:off x="8991360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7" name="Oval 476"/>
            <p:cNvSpPr/>
            <p:nvPr/>
          </p:nvSpPr>
          <p:spPr>
            <a:xfrm>
              <a:off x="8631299" y="55065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2" name="Oval 491"/>
            <p:cNvSpPr/>
            <p:nvPr/>
          </p:nvSpPr>
          <p:spPr>
            <a:xfrm>
              <a:off x="9911778" y="58619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3" name="Oval 492"/>
            <p:cNvSpPr/>
            <p:nvPr/>
          </p:nvSpPr>
          <p:spPr>
            <a:xfrm>
              <a:off x="9911778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4" name="Oval 493"/>
            <p:cNvSpPr/>
            <p:nvPr/>
          </p:nvSpPr>
          <p:spPr>
            <a:xfrm>
              <a:off x="9911778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5" name="Oval 494"/>
            <p:cNvSpPr/>
            <p:nvPr/>
          </p:nvSpPr>
          <p:spPr>
            <a:xfrm>
              <a:off x="10095350" y="58627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2" name="Oval 501"/>
            <p:cNvSpPr/>
            <p:nvPr/>
          </p:nvSpPr>
          <p:spPr>
            <a:xfrm>
              <a:off x="10469982" y="5508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3" name="Oval 502"/>
            <p:cNvSpPr/>
            <p:nvPr/>
          </p:nvSpPr>
          <p:spPr>
            <a:xfrm>
              <a:off x="10647173" y="5679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4" name="Oval 503"/>
            <p:cNvSpPr/>
            <p:nvPr/>
          </p:nvSpPr>
          <p:spPr>
            <a:xfrm>
              <a:off x="10651109" y="55079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5" name="Oval 504"/>
            <p:cNvSpPr/>
            <p:nvPr/>
          </p:nvSpPr>
          <p:spPr>
            <a:xfrm>
              <a:off x="10277811" y="56797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6" name="Oval 505"/>
            <p:cNvSpPr/>
            <p:nvPr/>
          </p:nvSpPr>
          <p:spPr>
            <a:xfrm>
              <a:off x="10465723" y="58600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7" name="Oval 506"/>
            <p:cNvSpPr/>
            <p:nvPr/>
          </p:nvSpPr>
          <p:spPr>
            <a:xfrm>
              <a:off x="10468966" y="5679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8" name="Oval 507"/>
            <p:cNvSpPr/>
            <p:nvPr/>
          </p:nvSpPr>
          <p:spPr>
            <a:xfrm>
              <a:off x="10646851" y="585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9" name="Oval 508"/>
            <p:cNvSpPr/>
            <p:nvPr/>
          </p:nvSpPr>
          <p:spPr>
            <a:xfrm>
              <a:off x="10278769" y="5859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>
              <a:off x="10279459" y="55058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6" name="Oval 525"/>
            <p:cNvSpPr/>
            <p:nvPr/>
          </p:nvSpPr>
          <p:spPr>
            <a:xfrm>
              <a:off x="10091315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7" name="Oval 526"/>
            <p:cNvSpPr/>
            <p:nvPr/>
          </p:nvSpPr>
          <p:spPr>
            <a:xfrm>
              <a:off x="10091314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0" name="Oval 589"/>
            <p:cNvSpPr/>
            <p:nvPr/>
          </p:nvSpPr>
          <p:spPr>
            <a:xfrm>
              <a:off x="7889618" y="55103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7155733" y="47726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7523346" y="4767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7704473" y="4767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7336391" y="47670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7888045" y="47684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7523346" y="4955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7704473" y="49549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7336391" y="4954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7888045" y="49560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8074473" y="51308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8253345" y="53188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8" name="Oval 437"/>
            <p:cNvSpPr/>
            <p:nvPr/>
          </p:nvSpPr>
          <p:spPr>
            <a:xfrm>
              <a:off x="8074472" y="53206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9" name="Oval 438"/>
            <p:cNvSpPr/>
            <p:nvPr/>
          </p:nvSpPr>
          <p:spPr>
            <a:xfrm>
              <a:off x="8626916" y="4954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8808366" y="5129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8808044" y="49538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8439003" y="5129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8626916" y="5318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8630159" y="5130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8808044" y="5318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8439962" y="5318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8991616" y="5319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8991770" y="5130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8991616" y="49546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8436394" y="4951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9364350" y="4954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9545799" y="51306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9545477" y="49547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9176437" y="51307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9364350" y="53195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9367592" y="51309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9545477" y="531920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0" name="Oval 469"/>
            <p:cNvSpPr/>
            <p:nvPr/>
          </p:nvSpPr>
          <p:spPr>
            <a:xfrm>
              <a:off x="9177395" y="53189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1" name="Oval 470"/>
            <p:cNvSpPr/>
            <p:nvPr/>
          </p:nvSpPr>
          <p:spPr>
            <a:xfrm>
              <a:off x="9729049" y="53202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2" name="Oval 471"/>
            <p:cNvSpPr/>
            <p:nvPr/>
          </p:nvSpPr>
          <p:spPr>
            <a:xfrm>
              <a:off x="9729203" y="51313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3" name="Oval 472"/>
            <p:cNvSpPr/>
            <p:nvPr/>
          </p:nvSpPr>
          <p:spPr>
            <a:xfrm>
              <a:off x="9729049" y="49555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4" name="Oval 473"/>
            <p:cNvSpPr/>
            <p:nvPr/>
          </p:nvSpPr>
          <p:spPr>
            <a:xfrm>
              <a:off x="9173827" y="4952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8" name="Oval 477"/>
            <p:cNvSpPr/>
            <p:nvPr/>
          </p:nvSpPr>
          <p:spPr>
            <a:xfrm>
              <a:off x="8260598" y="51272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8262140" y="49543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0" name="Oval 479"/>
            <p:cNvSpPr/>
            <p:nvPr/>
          </p:nvSpPr>
          <p:spPr>
            <a:xfrm>
              <a:off x="8071618" y="4952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1" name="Oval 480"/>
            <p:cNvSpPr/>
            <p:nvPr/>
          </p:nvSpPr>
          <p:spPr>
            <a:xfrm>
              <a:off x="8626916" y="47808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2" name="Oval 481"/>
            <p:cNvSpPr/>
            <p:nvPr/>
          </p:nvSpPr>
          <p:spPr>
            <a:xfrm>
              <a:off x="8808044" y="4780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3" name="Oval 482"/>
            <p:cNvSpPr/>
            <p:nvPr/>
          </p:nvSpPr>
          <p:spPr>
            <a:xfrm>
              <a:off x="8991616" y="4781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4" name="Oval 483"/>
            <p:cNvSpPr/>
            <p:nvPr/>
          </p:nvSpPr>
          <p:spPr>
            <a:xfrm>
              <a:off x="8436394" y="4778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5" name="Oval 484"/>
            <p:cNvSpPr/>
            <p:nvPr/>
          </p:nvSpPr>
          <p:spPr>
            <a:xfrm>
              <a:off x="9364350" y="47816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6" name="Oval 485"/>
            <p:cNvSpPr/>
            <p:nvPr/>
          </p:nvSpPr>
          <p:spPr>
            <a:xfrm>
              <a:off x="9545477" y="47815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7" name="Oval 486"/>
            <p:cNvSpPr/>
            <p:nvPr/>
          </p:nvSpPr>
          <p:spPr>
            <a:xfrm>
              <a:off x="9729049" y="47823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8" name="Oval 487"/>
            <p:cNvSpPr/>
            <p:nvPr/>
          </p:nvSpPr>
          <p:spPr>
            <a:xfrm>
              <a:off x="9173827" y="47794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9" name="Oval 488"/>
            <p:cNvSpPr/>
            <p:nvPr/>
          </p:nvSpPr>
          <p:spPr>
            <a:xfrm>
              <a:off x="8262140" y="47811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0" name="Oval 489"/>
            <p:cNvSpPr/>
            <p:nvPr/>
          </p:nvSpPr>
          <p:spPr>
            <a:xfrm>
              <a:off x="8071618" y="47789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6" name="Oval 495"/>
            <p:cNvSpPr/>
            <p:nvPr/>
          </p:nvSpPr>
          <p:spPr>
            <a:xfrm>
              <a:off x="9908320" y="51313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7" name="Oval 496"/>
            <p:cNvSpPr/>
            <p:nvPr/>
          </p:nvSpPr>
          <p:spPr>
            <a:xfrm>
              <a:off x="9907998" y="49554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8" name="Oval 497"/>
            <p:cNvSpPr/>
            <p:nvPr/>
          </p:nvSpPr>
          <p:spPr>
            <a:xfrm>
              <a:off x="9907998" y="53199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9" name="Oval 498"/>
            <p:cNvSpPr/>
            <p:nvPr/>
          </p:nvSpPr>
          <p:spPr>
            <a:xfrm>
              <a:off x="10091571" y="5320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0" name="Oval 499"/>
            <p:cNvSpPr/>
            <p:nvPr/>
          </p:nvSpPr>
          <p:spPr>
            <a:xfrm>
              <a:off x="10091725" y="51320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1" name="Oval 500"/>
            <p:cNvSpPr/>
            <p:nvPr/>
          </p:nvSpPr>
          <p:spPr>
            <a:xfrm>
              <a:off x="10091571" y="4956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>
              <a:off x="10464304" y="49564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>
              <a:off x="10645754" y="51322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6" name="Oval 515"/>
            <p:cNvSpPr/>
            <p:nvPr/>
          </p:nvSpPr>
          <p:spPr>
            <a:xfrm>
              <a:off x="10645432" y="49562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7" name="Oval 516"/>
            <p:cNvSpPr/>
            <p:nvPr/>
          </p:nvSpPr>
          <p:spPr>
            <a:xfrm>
              <a:off x="10276391" y="51323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8" name="Oval 517"/>
            <p:cNvSpPr/>
            <p:nvPr/>
          </p:nvSpPr>
          <p:spPr>
            <a:xfrm>
              <a:off x="10464304" y="5321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9" name="Oval 518"/>
            <p:cNvSpPr/>
            <p:nvPr/>
          </p:nvSpPr>
          <p:spPr>
            <a:xfrm>
              <a:off x="10467547" y="51324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0" name="Oval 519"/>
            <p:cNvSpPr/>
            <p:nvPr/>
          </p:nvSpPr>
          <p:spPr>
            <a:xfrm>
              <a:off x="10645432" y="53207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1" name="Oval 520"/>
            <p:cNvSpPr/>
            <p:nvPr/>
          </p:nvSpPr>
          <p:spPr>
            <a:xfrm>
              <a:off x="10277350" y="5320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2" name="Oval 521"/>
            <p:cNvSpPr/>
            <p:nvPr/>
          </p:nvSpPr>
          <p:spPr>
            <a:xfrm>
              <a:off x="10829004" y="53217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3" name="Oval 522"/>
            <p:cNvSpPr/>
            <p:nvPr/>
          </p:nvSpPr>
          <p:spPr>
            <a:xfrm>
              <a:off x="10829158" y="51328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4" name="Oval 523"/>
            <p:cNvSpPr/>
            <p:nvPr/>
          </p:nvSpPr>
          <p:spPr>
            <a:xfrm>
              <a:off x="10829004" y="4957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5" name="Oval 524"/>
            <p:cNvSpPr/>
            <p:nvPr/>
          </p:nvSpPr>
          <p:spPr>
            <a:xfrm>
              <a:off x="10273782" y="49541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8" name="Oval 527"/>
            <p:cNvSpPr/>
            <p:nvPr/>
          </p:nvSpPr>
          <p:spPr>
            <a:xfrm>
              <a:off x="9907998" y="47822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9" name="Oval 528"/>
            <p:cNvSpPr/>
            <p:nvPr/>
          </p:nvSpPr>
          <p:spPr>
            <a:xfrm>
              <a:off x="10091571" y="47830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0" name="Oval 529"/>
            <p:cNvSpPr/>
            <p:nvPr/>
          </p:nvSpPr>
          <p:spPr>
            <a:xfrm>
              <a:off x="10464304" y="47832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1" name="Oval 530"/>
            <p:cNvSpPr/>
            <p:nvPr/>
          </p:nvSpPr>
          <p:spPr>
            <a:xfrm>
              <a:off x="10645432" y="47830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2" name="Oval 531"/>
            <p:cNvSpPr/>
            <p:nvPr/>
          </p:nvSpPr>
          <p:spPr>
            <a:xfrm>
              <a:off x="10829004" y="4783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3" name="Oval 532"/>
            <p:cNvSpPr/>
            <p:nvPr/>
          </p:nvSpPr>
          <p:spPr>
            <a:xfrm>
              <a:off x="10273782" y="47809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8" name="Oval 537"/>
            <p:cNvSpPr/>
            <p:nvPr/>
          </p:nvSpPr>
          <p:spPr>
            <a:xfrm>
              <a:off x="11014062" y="5132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9" name="Oval 538"/>
            <p:cNvSpPr/>
            <p:nvPr/>
          </p:nvSpPr>
          <p:spPr>
            <a:xfrm>
              <a:off x="11013740" y="4956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0" name="Oval 539"/>
            <p:cNvSpPr/>
            <p:nvPr/>
          </p:nvSpPr>
          <p:spPr>
            <a:xfrm>
              <a:off x="11013740" y="53213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1" name="Oval 540"/>
            <p:cNvSpPr/>
            <p:nvPr/>
          </p:nvSpPr>
          <p:spPr>
            <a:xfrm>
              <a:off x="11197312" y="5322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2" name="Oval 541"/>
            <p:cNvSpPr/>
            <p:nvPr/>
          </p:nvSpPr>
          <p:spPr>
            <a:xfrm>
              <a:off x="11197466" y="51334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3" name="Oval 542"/>
            <p:cNvSpPr/>
            <p:nvPr/>
          </p:nvSpPr>
          <p:spPr>
            <a:xfrm>
              <a:off x="11197312" y="49576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6" name="Oval 555"/>
            <p:cNvSpPr/>
            <p:nvPr/>
          </p:nvSpPr>
          <p:spPr>
            <a:xfrm>
              <a:off x="11570046" y="4957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7" name="Oval 556"/>
            <p:cNvSpPr/>
            <p:nvPr/>
          </p:nvSpPr>
          <p:spPr>
            <a:xfrm>
              <a:off x="11751495" y="51336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8" name="Oval 557"/>
            <p:cNvSpPr/>
            <p:nvPr/>
          </p:nvSpPr>
          <p:spPr>
            <a:xfrm>
              <a:off x="11751173" y="49576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9" name="Oval 558"/>
            <p:cNvSpPr/>
            <p:nvPr/>
          </p:nvSpPr>
          <p:spPr>
            <a:xfrm>
              <a:off x="11382133" y="51337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0" name="Oval 559"/>
            <p:cNvSpPr/>
            <p:nvPr/>
          </p:nvSpPr>
          <p:spPr>
            <a:xfrm>
              <a:off x="11570046" y="53225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1" name="Oval 560"/>
            <p:cNvSpPr/>
            <p:nvPr/>
          </p:nvSpPr>
          <p:spPr>
            <a:xfrm>
              <a:off x="11573288" y="5133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2" name="Oval 561"/>
            <p:cNvSpPr/>
            <p:nvPr/>
          </p:nvSpPr>
          <p:spPr>
            <a:xfrm>
              <a:off x="11751173" y="53221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3" name="Oval 562"/>
            <p:cNvSpPr/>
            <p:nvPr/>
          </p:nvSpPr>
          <p:spPr>
            <a:xfrm>
              <a:off x="11383091" y="53218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4" name="Oval 563"/>
            <p:cNvSpPr/>
            <p:nvPr/>
          </p:nvSpPr>
          <p:spPr>
            <a:xfrm>
              <a:off x="11934746" y="532319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5" name="Oval 564"/>
            <p:cNvSpPr/>
            <p:nvPr/>
          </p:nvSpPr>
          <p:spPr>
            <a:xfrm>
              <a:off x="11934900" y="51342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6" name="Oval 565"/>
            <p:cNvSpPr/>
            <p:nvPr/>
          </p:nvSpPr>
          <p:spPr>
            <a:xfrm>
              <a:off x="11934746" y="49584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7" name="Oval 566"/>
            <p:cNvSpPr/>
            <p:nvPr/>
          </p:nvSpPr>
          <p:spPr>
            <a:xfrm>
              <a:off x="11379524" y="49555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0" name="Oval 569"/>
            <p:cNvSpPr/>
            <p:nvPr/>
          </p:nvSpPr>
          <p:spPr>
            <a:xfrm>
              <a:off x="11013740" y="47836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1" name="Oval 570"/>
            <p:cNvSpPr/>
            <p:nvPr/>
          </p:nvSpPr>
          <p:spPr>
            <a:xfrm>
              <a:off x="11197312" y="4784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2" name="Oval 571"/>
            <p:cNvSpPr/>
            <p:nvPr/>
          </p:nvSpPr>
          <p:spPr>
            <a:xfrm>
              <a:off x="11570046" y="47846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3" name="Oval 572"/>
            <p:cNvSpPr/>
            <p:nvPr/>
          </p:nvSpPr>
          <p:spPr>
            <a:xfrm>
              <a:off x="11751173" y="47844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4" name="Oval 573"/>
            <p:cNvSpPr/>
            <p:nvPr/>
          </p:nvSpPr>
          <p:spPr>
            <a:xfrm>
              <a:off x="11934746" y="47852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5" name="Oval 574"/>
            <p:cNvSpPr/>
            <p:nvPr/>
          </p:nvSpPr>
          <p:spPr>
            <a:xfrm>
              <a:off x="11379524" y="4782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6" name="Oval 585"/>
            <p:cNvSpPr/>
            <p:nvPr/>
          </p:nvSpPr>
          <p:spPr>
            <a:xfrm>
              <a:off x="7697322" y="5133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7" name="Oval 586"/>
            <p:cNvSpPr/>
            <p:nvPr/>
          </p:nvSpPr>
          <p:spPr>
            <a:xfrm>
              <a:off x="7885235" y="53225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7888477" y="5133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7698280" y="5321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7518917" y="5131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0" name="Oval 709"/>
            <p:cNvSpPr/>
            <p:nvPr/>
          </p:nvSpPr>
          <p:spPr>
            <a:xfrm>
              <a:off x="8633336" y="6051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1" name="Oval 710"/>
            <p:cNvSpPr/>
            <p:nvPr/>
          </p:nvSpPr>
          <p:spPr>
            <a:xfrm>
              <a:off x="8814463" y="60510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2" name="Oval 711"/>
            <p:cNvSpPr/>
            <p:nvPr/>
          </p:nvSpPr>
          <p:spPr>
            <a:xfrm>
              <a:off x="8446382" y="6050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3" name="Oval 712"/>
            <p:cNvSpPr/>
            <p:nvPr/>
          </p:nvSpPr>
          <p:spPr>
            <a:xfrm>
              <a:off x="8998036" y="60520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4" name="Oval 713"/>
            <p:cNvSpPr/>
            <p:nvPr/>
          </p:nvSpPr>
          <p:spPr>
            <a:xfrm>
              <a:off x="9187637" y="67810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5" name="Oval 714"/>
            <p:cNvSpPr/>
            <p:nvPr/>
          </p:nvSpPr>
          <p:spPr>
            <a:xfrm>
              <a:off x="9367328" y="69566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6" name="Oval 715"/>
            <p:cNvSpPr/>
            <p:nvPr/>
          </p:nvSpPr>
          <p:spPr>
            <a:xfrm>
              <a:off x="9363403" y="67780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7" name="Oval 716"/>
            <p:cNvSpPr/>
            <p:nvPr/>
          </p:nvSpPr>
          <p:spPr>
            <a:xfrm>
              <a:off x="9366897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8" name="Oval 717"/>
            <p:cNvSpPr/>
            <p:nvPr/>
          </p:nvSpPr>
          <p:spPr>
            <a:xfrm>
              <a:off x="9552773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9" name="Oval 718"/>
            <p:cNvSpPr/>
            <p:nvPr/>
          </p:nvSpPr>
          <p:spPr>
            <a:xfrm>
              <a:off x="9740686" y="69566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0" name="Oval 719"/>
            <p:cNvSpPr/>
            <p:nvPr/>
          </p:nvSpPr>
          <p:spPr>
            <a:xfrm>
              <a:off x="9921813" y="69564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1" name="Oval 720"/>
            <p:cNvSpPr/>
            <p:nvPr/>
          </p:nvSpPr>
          <p:spPr>
            <a:xfrm>
              <a:off x="9921814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2" name="Oval 721"/>
            <p:cNvSpPr/>
            <p:nvPr/>
          </p:nvSpPr>
          <p:spPr>
            <a:xfrm>
              <a:off x="992181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9184464" y="6226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9363336" y="64148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9552065" y="6599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9743928" y="67812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7" name="Oval 726"/>
            <p:cNvSpPr/>
            <p:nvPr/>
          </p:nvSpPr>
          <p:spPr>
            <a:xfrm>
              <a:off x="10105386" y="69572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8" name="Oval 727"/>
            <p:cNvSpPr/>
            <p:nvPr/>
          </p:nvSpPr>
          <p:spPr>
            <a:xfrm>
              <a:off x="9550164" y="69543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9" name="Oval 728"/>
            <p:cNvSpPr/>
            <p:nvPr/>
          </p:nvSpPr>
          <p:spPr>
            <a:xfrm>
              <a:off x="918446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0" name="Oval 729"/>
            <p:cNvSpPr/>
            <p:nvPr/>
          </p:nvSpPr>
          <p:spPr>
            <a:xfrm>
              <a:off x="9184462" y="64167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9736907" y="6050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9918356" y="62258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9918034" y="6049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9548994" y="62260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5" name="Oval 734"/>
            <p:cNvSpPr/>
            <p:nvPr/>
          </p:nvSpPr>
          <p:spPr>
            <a:xfrm>
              <a:off x="9736907" y="64148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6" name="Oval 735"/>
            <p:cNvSpPr/>
            <p:nvPr/>
          </p:nvSpPr>
          <p:spPr>
            <a:xfrm>
              <a:off x="9740149" y="62261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7" name="Oval 736"/>
            <p:cNvSpPr/>
            <p:nvPr/>
          </p:nvSpPr>
          <p:spPr>
            <a:xfrm>
              <a:off x="9918034" y="64144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8" name="Oval 737"/>
            <p:cNvSpPr/>
            <p:nvPr/>
          </p:nvSpPr>
          <p:spPr>
            <a:xfrm>
              <a:off x="9549952" y="64141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10101607" y="6415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10101761" y="62265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10101607" y="60507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9546385" y="60478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3" name="Oval 742"/>
            <p:cNvSpPr/>
            <p:nvPr/>
          </p:nvSpPr>
          <p:spPr>
            <a:xfrm>
              <a:off x="10480017" y="66026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4" name="Oval 743"/>
            <p:cNvSpPr/>
            <p:nvPr/>
          </p:nvSpPr>
          <p:spPr>
            <a:xfrm>
              <a:off x="10657208" y="67741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5" name="Oval 744"/>
            <p:cNvSpPr/>
            <p:nvPr/>
          </p:nvSpPr>
          <p:spPr>
            <a:xfrm>
              <a:off x="10661144" y="66024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6" name="Oval 745"/>
            <p:cNvSpPr/>
            <p:nvPr/>
          </p:nvSpPr>
          <p:spPr>
            <a:xfrm>
              <a:off x="10287846" y="67742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10475759" y="69545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10479001" y="677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10656886" y="6954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10288805" y="69538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4" name="Oval 753"/>
            <p:cNvSpPr/>
            <p:nvPr/>
          </p:nvSpPr>
          <p:spPr>
            <a:xfrm>
              <a:off x="10289495" y="6600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5" name="Oval 754"/>
            <p:cNvSpPr/>
            <p:nvPr/>
          </p:nvSpPr>
          <p:spPr>
            <a:xfrm>
              <a:off x="10474340" y="6050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6" name="Oval 755"/>
            <p:cNvSpPr/>
            <p:nvPr/>
          </p:nvSpPr>
          <p:spPr>
            <a:xfrm>
              <a:off x="10655789" y="6226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7" name="Oval 756"/>
            <p:cNvSpPr/>
            <p:nvPr/>
          </p:nvSpPr>
          <p:spPr>
            <a:xfrm>
              <a:off x="10655467" y="6050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8" name="Oval 757"/>
            <p:cNvSpPr/>
            <p:nvPr/>
          </p:nvSpPr>
          <p:spPr>
            <a:xfrm>
              <a:off x="10286427" y="6226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9" name="Oval 758"/>
            <p:cNvSpPr/>
            <p:nvPr/>
          </p:nvSpPr>
          <p:spPr>
            <a:xfrm>
              <a:off x="10474340" y="64156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0" name="Oval 759"/>
            <p:cNvSpPr/>
            <p:nvPr/>
          </p:nvSpPr>
          <p:spPr>
            <a:xfrm>
              <a:off x="10477582" y="62269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1" name="Oval 760"/>
            <p:cNvSpPr/>
            <p:nvPr/>
          </p:nvSpPr>
          <p:spPr>
            <a:xfrm>
              <a:off x="10655467" y="64152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2" name="Oval 761"/>
            <p:cNvSpPr/>
            <p:nvPr/>
          </p:nvSpPr>
          <p:spPr>
            <a:xfrm>
              <a:off x="10287386" y="64149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6" name="Oval 765"/>
            <p:cNvSpPr/>
            <p:nvPr/>
          </p:nvSpPr>
          <p:spPr>
            <a:xfrm>
              <a:off x="10283818" y="60486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7" name="Oval 766"/>
            <p:cNvSpPr/>
            <p:nvPr/>
          </p:nvSpPr>
          <p:spPr>
            <a:xfrm>
              <a:off x="10101351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8" name="Oval 767"/>
            <p:cNvSpPr/>
            <p:nvPr/>
          </p:nvSpPr>
          <p:spPr>
            <a:xfrm>
              <a:off x="10101350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9" name="Oval 768"/>
            <p:cNvSpPr/>
            <p:nvPr/>
          </p:nvSpPr>
          <p:spPr>
            <a:xfrm>
              <a:off x="9741290" y="66025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0" name="Oval 769"/>
            <p:cNvSpPr/>
            <p:nvPr/>
          </p:nvSpPr>
          <p:spPr>
            <a:xfrm>
              <a:off x="9370589" y="62233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1" name="Oval 770"/>
            <p:cNvSpPr/>
            <p:nvPr/>
          </p:nvSpPr>
          <p:spPr>
            <a:xfrm>
              <a:off x="9372131" y="60504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2" name="Oval 771"/>
            <p:cNvSpPr/>
            <p:nvPr/>
          </p:nvSpPr>
          <p:spPr>
            <a:xfrm>
              <a:off x="9181608" y="604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5" name="Oval 844"/>
            <p:cNvSpPr/>
            <p:nvPr/>
          </p:nvSpPr>
          <p:spPr>
            <a:xfrm>
              <a:off x="8807312" y="62298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6" name="Oval 845"/>
            <p:cNvSpPr/>
            <p:nvPr/>
          </p:nvSpPr>
          <p:spPr>
            <a:xfrm>
              <a:off x="8995225" y="64186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7" name="Oval 846"/>
            <p:cNvSpPr/>
            <p:nvPr/>
          </p:nvSpPr>
          <p:spPr>
            <a:xfrm>
              <a:off x="8998468" y="6229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8" name="Oval 847"/>
            <p:cNvSpPr/>
            <p:nvPr/>
          </p:nvSpPr>
          <p:spPr>
            <a:xfrm>
              <a:off x="8808271" y="64179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9" name="Oval 848"/>
            <p:cNvSpPr/>
            <p:nvPr/>
          </p:nvSpPr>
          <p:spPr>
            <a:xfrm>
              <a:off x="8999608" y="66063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0" name="Oval 849"/>
            <p:cNvSpPr/>
            <p:nvPr/>
          </p:nvSpPr>
          <p:spPr>
            <a:xfrm>
              <a:off x="8628907" y="622714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163963" y="3330026"/>
            <a:ext cx="1610827" cy="93391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  <a:sym typeface="Gill Sans Light"/>
              </a:rPr>
              <a:t>Reachable</a:t>
            </a:r>
          </a:p>
          <a:p>
            <a:pPr algn="ctr" defTabSz="410751" hangingPunct="0"/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</a:rPr>
              <a:t>states</a:t>
            </a:r>
            <a:endParaRPr lang="en-US" sz="2800" b="1" dirty="0">
              <a:solidFill>
                <a:srgbClr val="FFFFFF"/>
              </a:solidFill>
              <a:ea typeface="Calibri" charset="0"/>
              <a:cs typeface="Calibri" charset="0"/>
              <a:sym typeface="Gill Sans Ligh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53933" y="2148082"/>
            <a:ext cx="5979827" cy="1196169"/>
            <a:chOff x="6053933" y="1859637"/>
            <a:chExt cx="5979827" cy="1196169"/>
          </a:xfrm>
        </p:grpSpPr>
        <p:sp>
          <p:nvSpPr>
            <p:cNvPr id="149" name="Oval 148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8" name="Oval 387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5" name="Oval 414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7" name="Oval 416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8" name="Oval 417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0" name="Oval 419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0" name="Oval 669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2" name="Oval 671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1" name="Oval 680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2" name="Oval 681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4" name="Oval 683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5" name="Oval 684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6" name="Oval 685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7" name="Oval 686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8" name="Oval 687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9" name="Oval 688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1" name="Oval 690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3" name="Oval 692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1" name="Oval 700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2" name="Oval 701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4" name="Oval 703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5" name="Oval 704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6" name="Oval 705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7" name="Oval 706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8" name="Oval 707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9" name="Oval 708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5" name="Oval 854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8" name="Oval 857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9" name="Oval 858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0" name="Oval 859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6" name="Oval 855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7" name="Oval 856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1" name="Oval 860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2" name="Oval 861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3" name="Oval 862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4" name="Oval 863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5" name="Oval 864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6" name="Oval 865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7" name="Oval 866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8" name="Oval 867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9" name="Oval 868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0" name="Oval 869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1" name="Oval 870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2" name="Oval 871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3" name="Oval 872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4" name="Oval 873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5" name="Oval 874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6" name="Oval 875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7" name="Oval 876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8" name="Oval 877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9" name="Oval 878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0" name="Oval 879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1" name="Oval 880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2" name="Oval 881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3" name="Oval 882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4" name="Oval 883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5" name="Oval 884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6" name="Oval 885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7" name="Oval 886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8" name="Oval 887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9" name="Oval 888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0" name="Oval 889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1" name="Oval 890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2" name="Oval 891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3" name="Oval 892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4" name="Oval 893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5" name="Oval 894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6" name="Oval 895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7" name="Oval 896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8" name="Oval 897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9" name="Oval 898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0" name="Oval 899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1" name="Oval 900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2" name="Oval 901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3" name="Oval 902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4" name="Oval 903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5" name="Oval 904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6" name="Oval 905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7" name="Oval 906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8" name="Oval 907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9" name="Oval 908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0" name="Oval 909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1" name="Oval 910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2" name="Oval 911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3" name="Oval 912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4" name="Oval 913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5" name="Oval 914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6" name="Oval 915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7" name="Oval 916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8" name="Oval 917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9" name="Oval 918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0" name="Oval 919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1" name="Oval 920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2" name="Oval 921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3" name="Oval 922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4" name="Oval 923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5" name="Oval 924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6" name="Oval 925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7" name="Oval 926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8" name="Oval 927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9" name="Oval 928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0" name="Oval 929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1" name="Oval 930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2" name="Oval 931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3" name="Oval 932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4" name="Oval 933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5" name="Oval 934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6" name="Oval 935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7" name="Oval 936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8" name="Oval 937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9" name="Oval 938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0" name="Oval 939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1" name="Oval 940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2" name="Oval 941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3" name="Oval 942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4" name="Oval 943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5" name="Oval 944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6" name="Oval 945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7" name="Oval 946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8" name="Oval 947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9" name="Oval 948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0" name="Oval 949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1" name="Oval 950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2" name="Oval 951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3" name="Oval 952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4" name="Oval 953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5" name="Oval 954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6" name="Oval 955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7" name="Oval 956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8" name="Oval 957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9" name="Oval 958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0" name="Oval 959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1" name="Oval 960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2" name="Oval 961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3" name="Oval 962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4" name="Oval 963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5" name="Oval 964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6" name="Oval 965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7" name="Oval 966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8" name="Oval 967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9" name="Oval 968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0" name="Oval 969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1" name="Oval 970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2" name="Oval 971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3" name="Oval 972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4" name="Oval 973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5" name="Oval 974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6" name="Oval 975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7" name="Oval 976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8" name="Oval 977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9" name="Oval 978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0" name="Oval 979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1" name="Oval 980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2" name="Oval 981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3" name="Oval 982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4" name="Oval 983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5" name="Oval 984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6" name="Oval 985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7" name="Oval 986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8" name="Oval 987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9" name="Oval 988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0" name="Oval 989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1" name="Oval 990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2" name="Oval 991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3" name="Oval 992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4" name="Oval 993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5" name="Oval 994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6" name="Oval 995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7" name="Oval 996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8" name="Oval 997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9" name="Oval 998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0" name="Oval 999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1" name="Oval 1000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2" name="Oval 1001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3" name="Oval 1002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4" name="Oval 1003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5" name="Oval 1004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6" name="Oval 1005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7" name="Oval 1006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8" name="Oval 1007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9" name="Oval 1008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0" name="Oval 1009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1" name="Oval 1010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2" name="Oval 1011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3" name="Oval 1012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4" name="Oval 1013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5" name="Oval 1014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6" name="Oval 1015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7" name="Oval 1016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8" name="Oval 1017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9" name="Oval 1018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102330" y="2158819"/>
            <a:ext cx="104150" cy="1184244"/>
            <a:chOff x="12112490" y="2341699"/>
            <a:chExt cx="104150" cy="1184244"/>
          </a:xfrm>
        </p:grpSpPr>
        <p:sp>
          <p:nvSpPr>
            <p:cNvPr id="840" name="Oval 839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1" name="Oval 840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2" name="Oval 841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3" name="Oval 842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4" name="Oval 843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1" name="Oval 850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2" name="Oval 851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853" name="Group 852"/>
          <p:cNvGrpSpPr/>
          <p:nvPr/>
        </p:nvGrpSpPr>
        <p:grpSpPr>
          <a:xfrm>
            <a:off x="12102330" y="3428819"/>
            <a:ext cx="104150" cy="1184244"/>
            <a:chOff x="12112490" y="2341699"/>
            <a:chExt cx="104150" cy="1184244"/>
          </a:xfrm>
        </p:grpSpPr>
        <p:sp>
          <p:nvSpPr>
            <p:cNvPr id="854" name="Oval 853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0" name="Oval 1019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1" name="Oval 1020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2" name="Oval 1021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3" name="Oval 1022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4" name="Oval 1023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5" name="Oval 1024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26" name="Group 1025"/>
          <p:cNvGrpSpPr/>
          <p:nvPr/>
        </p:nvGrpSpPr>
        <p:grpSpPr>
          <a:xfrm>
            <a:off x="12102330" y="4708979"/>
            <a:ext cx="104150" cy="1184244"/>
            <a:chOff x="12112490" y="2341699"/>
            <a:chExt cx="104150" cy="1184244"/>
          </a:xfrm>
        </p:grpSpPr>
        <p:sp>
          <p:nvSpPr>
            <p:cNvPr id="1027" name="Oval 1026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8" name="Oval 1027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9" name="Oval 1028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0" name="Oval 1029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1" name="Oval 1030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2" name="Oval 1031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3" name="Oval 1032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12102330" y="5989139"/>
            <a:ext cx="104150" cy="1184244"/>
            <a:chOff x="12112490" y="2341699"/>
            <a:chExt cx="104150" cy="1184244"/>
          </a:xfrm>
        </p:grpSpPr>
        <p:sp>
          <p:nvSpPr>
            <p:cNvPr id="1035" name="Oval 1034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6" name="Oval 1035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7" name="Oval 1036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8" name="Oval 1037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9" name="Oval 1038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0" name="Oval 1039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1" name="Oval 1040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42" name="Group 1041"/>
          <p:cNvGrpSpPr/>
          <p:nvPr/>
        </p:nvGrpSpPr>
        <p:grpSpPr>
          <a:xfrm>
            <a:off x="6057290" y="870884"/>
            <a:ext cx="5979827" cy="1196169"/>
            <a:chOff x="6053933" y="1859637"/>
            <a:chExt cx="5979827" cy="1196169"/>
          </a:xfrm>
        </p:grpSpPr>
        <p:sp>
          <p:nvSpPr>
            <p:cNvPr id="1043" name="Oval 1042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4" name="Oval 1043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5" name="Oval 1044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6" name="Oval 1045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7" name="Oval 1046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8" name="Oval 1047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9" name="Oval 1048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0" name="Oval 1049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1" name="Oval 1050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2" name="Oval 1051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3" name="Oval 1052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4" name="Oval 1053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5" name="Oval 1054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6" name="Oval 1055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7" name="Oval 1056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8" name="Oval 1057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9" name="Oval 1058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0" name="Oval 1059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1" name="Oval 1060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2" name="Oval 1061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3" name="Oval 1062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4" name="Oval 1063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5" name="Oval 1064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6" name="Oval 1065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7" name="Oval 1066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8" name="Oval 1067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9" name="Oval 1068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0" name="Oval 1069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1" name="Oval 1070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2" name="Oval 1071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3" name="Oval 1072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4" name="Oval 1073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5" name="Oval 1074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6" name="Oval 1075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7" name="Oval 1076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8" name="Oval 1077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9" name="Oval 1078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0" name="Oval 1079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1" name="Oval 1080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2" name="Oval 1081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3" name="Oval 1082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4" name="Oval 1083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5" name="Oval 1084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6" name="Oval 1085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7" name="Oval 1086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8" name="Oval 1087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9" name="Oval 1088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0" name="Oval 1089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1" name="Oval 1090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2" name="Oval 1091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3" name="Oval 1092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4" name="Oval 1093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5" name="Oval 1094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6" name="Oval 1095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7" name="Oval 1096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8" name="Oval 1097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9" name="Oval 1098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0" name="Oval 1099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1" name="Oval 1100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2" name="Oval 1101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3" name="Oval 1102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4" name="Oval 1103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5" name="Oval 1104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6" name="Oval 1105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7" name="Oval 1106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8" name="Oval 1107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9" name="Oval 1108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0" name="Oval 1109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1" name="Oval 1110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2" name="Oval 1111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3" name="Oval 1112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4" name="Oval 1113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5" name="Oval 1114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6" name="Oval 1115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7" name="Oval 1116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8" name="Oval 1117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9" name="Oval 1118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0" name="Oval 1119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1" name="Oval 1120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2" name="Oval 1121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3" name="Oval 1122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4" name="Oval 1123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5" name="Oval 1124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6" name="Oval 1125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7" name="Oval 1126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8" name="Oval 1127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9" name="Oval 1128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0" name="Oval 1129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1" name="Oval 1130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2" name="Oval 1131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3" name="Oval 1132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4" name="Oval 1133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5" name="Oval 1134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6" name="Oval 1135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7" name="Oval 1136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8" name="Oval 1137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9" name="Oval 1138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0" name="Oval 1139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1" name="Oval 1140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2" name="Oval 1141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3" name="Oval 1142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4" name="Oval 1143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5" name="Oval 1144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6" name="Oval 1145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7" name="Oval 1146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8" name="Oval 1147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9" name="Oval 1148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0" name="Oval 1149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1" name="Oval 1150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2" name="Oval 1151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3" name="Oval 1152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4" name="Oval 1153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5" name="Oval 1154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6" name="Oval 1155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7" name="Oval 1156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8" name="Oval 1157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9" name="Oval 1158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0" name="Oval 1159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1" name="Oval 1160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2" name="Oval 1161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3" name="Oval 1162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4" name="Oval 1163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5" name="Oval 1164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6" name="Oval 1165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7" name="Oval 1166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8" name="Oval 1167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9" name="Oval 1168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0" name="Oval 1169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1" name="Oval 1170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2" name="Oval 1171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3" name="Oval 1172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4" name="Oval 1173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5" name="Oval 1174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6" name="Oval 1175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7" name="Oval 1176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8" name="Oval 1177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9" name="Oval 1178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0" name="Oval 1179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1" name="Oval 1180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2" name="Oval 1181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3" name="Oval 1182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4" name="Oval 1183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5" name="Oval 1184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6" name="Oval 1185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7" name="Oval 1186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8" name="Oval 1187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9" name="Oval 1188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0" name="Oval 1189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1" name="Oval 1190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2" name="Oval 1191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3" name="Oval 1192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4" name="Oval 1193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5" name="Oval 1194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6" name="Oval 1195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7" name="Oval 1196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8" name="Oval 1197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9" name="Oval 1198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0" name="Oval 1199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1" name="Oval 1200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2" name="Oval 1201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3" name="Oval 1202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4" name="Oval 1203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5" name="Oval 1204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6" name="Oval 1205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7" name="Oval 1206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8" name="Oval 1207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9" name="Oval 1208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0" name="Oval 1209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1" name="Oval 1210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2" name="Oval 1211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3" name="Oval 1212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4" name="Oval 1213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5" name="Oval 1214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6" name="Oval 1215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7" name="Oval 1216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8" name="Oval 1217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9" name="Oval 1218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0" name="Oval 1219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1" name="Oval 1220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2" name="Oval 1221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3" name="Oval 1222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4" name="Oval 1223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5" name="Oval 1224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6" name="Oval 1225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7" name="Oval 1226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8" name="Oval 1227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9" name="Oval 1228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0" name="Oval 1229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1" name="Oval 1230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2" name="Oval 1231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3" name="Oval 1232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4" name="Oval 1233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5" name="Oval 1234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6" name="Oval 1235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7" name="Oval 1236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8" name="Oval 1237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9" name="Oval 1238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0" name="Oval 1239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1" name="Oval 1240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2" name="Oval 1241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3" name="Oval 1242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4" name="Oval 1243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5" name="Oval 1244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6" name="Oval 1245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7" name="Oval 1246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8" name="Oval 1247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9" name="Oval 1248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0" name="Oval 1249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1" name="Oval 1250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2" name="Oval 1251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3" name="Oval 1252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4" name="Oval 1253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5" name="Oval 1254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6" name="Oval 1255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7" name="Oval 1256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8" name="Oval 1257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9" name="Oval 1258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0" name="Oval 1259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1" name="Oval 1260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2" name="Oval 1261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3" name="Oval 1262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4" name="Oval 1263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5" name="Oval 1264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6" name="Oval 1265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7" name="Oval 1266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8" name="Oval 1267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9" name="Oval 1268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0" name="Oval 1269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1" name="Oval 1270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2" name="Oval 1271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3" name="Oval 1272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74" name="Group 1273"/>
          <p:cNvGrpSpPr/>
          <p:nvPr/>
        </p:nvGrpSpPr>
        <p:grpSpPr>
          <a:xfrm>
            <a:off x="6056207" y="-388127"/>
            <a:ext cx="5979827" cy="1196169"/>
            <a:chOff x="6053933" y="1859637"/>
            <a:chExt cx="5979827" cy="1196169"/>
          </a:xfrm>
        </p:grpSpPr>
        <p:sp>
          <p:nvSpPr>
            <p:cNvPr id="1275" name="Oval 1274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6" name="Oval 1275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7" name="Oval 1276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8" name="Oval 1277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9" name="Oval 1278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0" name="Oval 1279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1" name="Oval 1280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2" name="Oval 1281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3" name="Oval 1282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4" name="Oval 1283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5" name="Oval 1284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6" name="Oval 1285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7" name="Oval 1286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8" name="Oval 1287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9" name="Oval 1288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0" name="Oval 1289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1" name="Oval 1290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2" name="Oval 1291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3" name="Oval 1292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4" name="Oval 1293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5" name="Oval 1294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6" name="Oval 1295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7" name="Oval 1296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8" name="Oval 1297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9" name="Oval 1298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0" name="Oval 1299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1" name="Oval 1300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2" name="Oval 1301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3" name="Oval 1302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4" name="Oval 1303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5" name="Oval 1304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6" name="Oval 1305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7" name="Oval 1306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8" name="Oval 1307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9" name="Oval 1308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0" name="Oval 1309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1" name="Oval 1310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2" name="Oval 1311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3" name="Oval 1312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4" name="Oval 1313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5" name="Oval 1314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6" name="Oval 1315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7" name="Oval 1316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8" name="Oval 1317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9" name="Oval 1318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0" name="Oval 1319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1" name="Oval 1320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2" name="Oval 1321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3" name="Oval 1322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4" name="Oval 1323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5" name="Oval 1324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6" name="Oval 1325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7" name="Oval 1326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8" name="Oval 1327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9" name="Oval 1328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0" name="Oval 1329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1" name="Oval 1330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2" name="Oval 1331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3" name="Oval 1332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4" name="Oval 1333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5" name="Oval 1334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6" name="Oval 1335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7" name="Oval 1336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8" name="Oval 1337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9" name="Oval 1338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0" name="Oval 1339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1" name="Oval 1340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2" name="Oval 1341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3" name="Oval 1342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4" name="Oval 1343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5" name="Oval 1344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6" name="Oval 1345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7" name="Oval 1346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8" name="Oval 1347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9" name="Oval 1348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0" name="Oval 1349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1" name="Oval 1350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2" name="Oval 1351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3" name="Oval 1352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4" name="Oval 1353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5" name="Oval 1354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6" name="Oval 1355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7" name="Oval 1356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8" name="Oval 1357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9" name="Oval 1358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0" name="Oval 1359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1" name="Oval 1360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2" name="Oval 1361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3" name="Oval 1362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4" name="Oval 1363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5" name="Oval 1364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6" name="Oval 1365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7" name="Oval 1366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8" name="Oval 1367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9" name="Oval 1368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0" name="Oval 1369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1" name="Oval 1370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2" name="Oval 1371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3" name="Oval 1372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4" name="Oval 1373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5" name="Oval 1374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6" name="Oval 1375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7" name="Oval 1376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8" name="Oval 1377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9" name="Oval 1378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0" name="Oval 1379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1" name="Oval 1380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2" name="Oval 1381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3" name="Oval 1382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4" name="Oval 1383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5" name="Oval 1384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6" name="Oval 1385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7" name="Oval 1386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8" name="Oval 1387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9" name="Oval 1388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0" name="Oval 1389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1" name="Oval 1390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2" name="Oval 1391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3" name="Oval 1392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4" name="Oval 1393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5" name="Oval 1394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6" name="Oval 1395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7" name="Oval 1396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8" name="Oval 1397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9" name="Oval 1398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0" name="Oval 1399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1" name="Oval 1400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2" name="Oval 1401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3" name="Oval 1402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4" name="Oval 1403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5" name="Oval 1404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6" name="Oval 1405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7" name="Oval 1406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8" name="Oval 1407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9" name="Oval 1408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0" name="Oval 1409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1" name="Oval 1410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2" name="Oval 1411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3" name="Oval 1412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4" name="Oval 1413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5" name="Oval 1414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6" name="Oval 1415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7" name="Oval 1416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8" name="Oval 1417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9" name="Oval 1418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0" name="Oval 1419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1" name="Oval 1420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2" name="Oval 1421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3" name="Oval 1422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4" name="Oval 1423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5" name="Oval 1424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6" name="Oval 1425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7" name="Oval 1426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8" name="Oval 1427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9" name="Oval 1428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0" name="Oval 1429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1" name="Oval 1430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2" name="Oval 1431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3" name="Oval 1432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4" name="Oval 1433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5" name="Oval 1434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6" name="Oval 1435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7" name="Oval 1436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8" name="Oval 1437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9" name="Oval 1438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0" name="Oval 1439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1" name="Oval 1440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2" name="Oval 1441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3" name="Oval 1442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4" name="Oval 1443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5" name="Oval 1444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6" name="Oval 1445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7" name="Oval 1446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8" name="Oval 1447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9" name="Oval 1448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0" name="Oval 1449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1" name="Oval 1450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2" name="Oval 1451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3" name="Oval 1452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4" name="Oval 1453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5" name="Oval 1454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6" name="Oval 1455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7" name="Oval 1456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8" name="Oval 1457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9" name="Oval 1458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0" name="Oval 1459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1" name="Oval 1460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2" name="Oval 1461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3" name="Oval 1462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4" name="Oval 1463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5" name="Oval 1464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6" name="Oval 1465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7" name="Oval 1466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8" name="Oval 1467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9" name="Oval 1468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0" name="Oval 1469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1" name="Oval 1470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2" name="Oval 1471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3" name="Oval 1472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4" name="Oval 1473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5" name="Oval 1474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6" name="Oval 1475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7" name="Oval 1476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8" name="Oval 1477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9" name="Oval 1478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0" name="Oval 1479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1" name="Oval 1480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2" name="Oval 1481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3" name="Oval 1482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4" name="Oval 1483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5" name="Oval 1484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6" name="Oval 1485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7" name="Oval 1486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8" name="Oval 1487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9" name="Oval 1488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0" name="Oval 1489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1" name="Oval 1490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2" name="Oval 1491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3" name="Oval 1492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4" name="Oval 1493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5" name="Oval 1494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6" name="Oval 1495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7" name="Oval 1496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8" name="Oval 1497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9" name="Oval 1498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0" name="Oval 1499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1" name="Oval 1500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2" name="Oval 1501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3" name="Oval 1502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4" name="Oval 1503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5" name="Oval 1504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06" name="Group 1505"/>
          <p:cNvGrpSpPr/>
          <p:nvPr/>
        </p:nvGrpSpPr>
        <p:grpSpPr>
          <a:xfrm>
            <a:off x="12090957" y="878204"/>
            <a:ext cx="104150" cy="1184244"/>
            <a:chOff x="12112490" y="2341699"/>
            <a:chExt cx="104150" cy="1184244"/>
          </a:xfrm>
        </p:grpSpPr>
        <p:sp>
          <p:nvSpPr>
            <p:cNvPr id="1507" name="Oval 1506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8" name="Oval 1507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9" name="Oval 1508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0" name="Oval 1509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1" name="Oval 1510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2" name="Oval 1511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3" name="Oval 1512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14" name="Group 1513"/>
          <p:cNvGrpSpPr/>
          <p:nvPr/>
        </p:nvGrpSpPr>
        <p:grpSpPr>
          <a:xfrm>
            <a:off x="12090957" y="-377390"/>
            <a:ext cx="104150" cy="1184244"/>
            <a:chOff x="12112490" y="2341699"/>
            <a:chExt cx="104150" cy="1184244"/>
          </a:xfrm>
        </p:grpSpPr>
        <p:sp>
          <p:nvSpPr>
            <p:cNvPr id="1515" name="Oval 1514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6" name="Oval 1515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7" name="Oval 1516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8" name="Oval 1517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9" name="Oval 1518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0" name="Oval 1519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1" name="Oval 1520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377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6071793" y="437649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nip Single Corner Rectangle 1"/>
          <p:cNvSpPr/>
          <p:nvPr/>
        </p:nvSpPr>
        <p:spPr>
          <a:xfrm rot="10800000">
            <a:off x="6057290" y="-1895550"/>
            <a:ext cx="12226094" cy="11887200"/>
          </a:xfrm>
          <a:prstGeom prst="snip1Rect">
            <a:avLst>
              <a:gd name="adj" fmla="val 50000"/>
            </a:avLst>
          </a:prstGeom>
          <a:solidFill>
            <a:srgbClr val="92D050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 dirty="0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Proving the Crawler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ea typeface="Calibri Light" charset="0"/>
                <a:cs typeface="Calibri Light" charset="0"/>
              </a:rPr>
              <a:t>Can t</a:t>
            </a:r>
            <a:r>
              <a:rPr lang="el-GR" sz="2400" dirty="0">
                <a:ea typeface="Calibri Light" charset="0"/>
                <a:cs typeface="Calibri Light" charset="0"/>
              </a:rPr>
              <a:t>h</a:t>
            </a:r>
            <a:r>
              <a:rPr lang="en-US" sz="2400" dirty="0">
                <a:ea typeface="Calibri Light" charset="0"/>
                <a:cs typeface="Calibri Light" charset="0"/>
              </a:rPr>
              <a:t>e crawler ever fall in the hole?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44232" y="4374639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49" name="Straight Connector 48"/>
          <p:cNvCxnSpPr/>
          <p:nvPr/>
        </p:nvCxnSpPr>
        <p:spPr>
          <a:xfrm>
            <a:off x="6068047" y="418638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6069143" y="548002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6068047" y="56632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1" name="Group 90"/>
          <p:cNvGrpSpPr/>
          <p:nvPr/>
        </p:nvGrpSpPr>
        <p:grpSpPr>
          <a:xfrm rot="5400000">
            <a:off x="7260970" y="4644293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6097604" y="4738184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 rot="20569322">
            <a:off x="6188777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073232" y="400843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6069143" y="382892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6068545" y="364256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6071294" y="345246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6071294" y="3281004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" name="Group 10"/>
          <p:cNvGrpSpPr/>
          <p:nvPr/>
        </p:nvGrpSpPr>
        <p:grpSpPr>
          <a:xfrm>
            <a:off x="6053933" y="3416359"/>
            <a:ext cx="5979817" cy="1577008"/>
            <a:chOff x="6053933" y="3127914"/>
            <a:chExt cx="5979817" cy="1577008"/>
          </a:xfrm>
        </p:grpSpPr>
        <p:sp>
          <p:nvSpPr>
            <p:cNvPr id="289" name="Oval 288"/>
            <p:cNvSpPr/>
            <p:nvPr/>
          </p:nvSpPr>
          <p:spPr>
            <a:xfrm>
              <a:off x="8069382" y="45993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0" name="Oval 289"/>
            <p:cNvSpPr/>
            <p:nvPr/>
          </p:nvSpPr>
          <p:spPr>
            <a:xfrm>
              <a:off x="8253081" y="4602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8624744" y="45940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8437789" y="45933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9175123" y="46007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9358822" y="46043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6" name="Oval 405"/>
            <p:cNvSpPr/>
            <p:nvPr/>
          </p:nvSpPr>
          <p:spPr>
            <a:xfrm>
              <a:off x="9730485" y="45954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8" name="Oval 407"/>
            <p:cNvSpPr/>
            <p:nvPr/>
          </p:nvSpPr>
          <p:spPr>
            <a:xfrm>
              <a:off x="9543531" y="4594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414914" y="38611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6788273" y="38612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6969722" y="40497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6969400" y="38610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232446" y="3861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6415623" y="4049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600360" y="4049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788273" y="42386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791515" y="405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6969400" y="423830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601318" y="42380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789696" y="44148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6969427" y="45978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7153126" y="46014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7153250" y="44144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7152972" y="4239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7153126" y="40504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7152972" y="3861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7335585" y="40482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6597750" y="38589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967710" y="44106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7523346" y="38591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7704473" y="38587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7336391" y="38584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7888045" y="38597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7526537" y="4238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7707664" y="42380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7339582" y="42377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7891237" y="42390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7526537" y="4417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7707664" y="4416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7339582" y="4416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7891237" y="44178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7524789" y="45924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7705916" y="45920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7337835" y="4591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7889489" y="4593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7523346" y="40478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7704473" y="4047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7888045" y="40485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8069677" y="4051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8069355" y="3862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8069355" y="42398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1" name="Oval 290"/>
            <p:cNvSpPr/>
            <p:nvPr/>
          </p:nvSpPr>
          <p:spPr>
            <a:xfrm>
              <a:off x="8253205" y="4415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8252927" y="42408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8253081" y="40519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8252927" y="38633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8435540" y="40497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8067665" y="44122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8623300" y="3860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8804427" y="38602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8436346" y="386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8988000" y="38613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8626492" y="42399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8807619" y="42395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8439537" y="42392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8991191" y="42406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8626492" y="44187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8807619" y="44183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8439537" y="44180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8991191" y="4419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8805871" y="4593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8989443" y="4594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8623300" y="40494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8804427" y="4049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8988000" y="40500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9175418" y="40527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9175096" y="38639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9175096" y="424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9358946" y="4417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9358668" y="42422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9358822" y="40533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9358668" y="38647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9541281" y="4051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9173406" y="44135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8" name="Oval 377"/>
            <p:cNvSpPr/>
            <p:nvPr/>
          </p:nvSpPr>
          <p:spPr>
            <a:xfrm>
              <a:off x="9729042" y="38620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0" name="Oval 379"/>
            <p:cNvSpPr/>
            <p:nvPr/>
          </p:nvSpPr>
          <p:spPr>
            <a:xfrm>
              <a:off x="9910169" y="38616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>
              <a:off x="9542087" y="38613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>
              <a:off x="10093741" y="38627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9732233" y="42413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9913360" y="42409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9545279" y="42406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0096933" y="42420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9732233" y="44201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9913360" y="4419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>
              <a:off x="9545279" y="4419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>
              <a:off x="10096933" y="44208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7" name="Oval 406"/>
            <p:cNvSpPr/>
            <p:nvPr/>
          </p:nvSpPr>
          <p:spPr>
            <a:xfrm>
              <a:off x="9911612" y="45950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9" name="Oval 408"/>
            <p:cNvSpPr/>
            <p:nvPr/>
          </p:nvSpPr>
          <p:spPr>
            <a:xfrm>
              <a:off x="10095185" y="45960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0" name="Oval 409"/>
            <p:cNvSpPr/>
            <p:nvPr/>
          </p:nvSpPr>
          <p:spPr>
            <a:xfrm>
              <a:off x="9729042" y="40508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1" name="Oval 410"/>
            <p:cNvSpPr/>
            <p:nvPr/>
          </p:nvSpPr>
          <p:spPr>
            <a:xfrm>
              <a:off x="9910169" y="4050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2" name="Oval 411"/>
            <p:cNvSpPr/>
            <p:nvPr/>
          </p:nvSpPr>
          <p:spPr>
            <a:xfrm>
              <a:off x="10093741" y="40514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2" name="Oval 591"/>
            <p:cNvSpPr/>
            <p:nvPr/>
          </p:nvSpPr>
          <p:spPr>
            <a:xfrm>
              <a:off x="10278938" y="45938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3" name="Oval 592"/>
            <p:cNvSpPr/>
            <p:nvPr/>
          </p:nvSpPr>
          <p:spPr>
            <a:xfrm>
              <a:off x="10275014" y="441526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4" name="Oval 593"/>
            <p:cNvSpPr/>
            <p:nvPr/>
          </p:nvSpPr>
          <p:spPr>
            <a:xfrm>
              <a:off x="10278508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5" name="Oval 594"/>
            <p:cNvSpPr/>
            <p:nvPr/>
          </p:nvSpPr>
          <p:spPr>
            <a:xfrm>
              <a:off x="10464384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6" name="Oval 595"/>
            <p:cNvSpPr/>
            <p:nvPr/>
          </p:nvSpPr>
          <p:spPr>
            <a:xfrm>
              <a:off x="10652297" y="45938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7" name="Oval 596"/>
            <p:cNvSpPr/>
            <p:nvPr/>
          </p:nvSpPr>
          <p:spPr>
            <a:xfrm>
              <a:off x="10833424" y="45936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8" name="Oval 597"/>
            <p:cNvSpPr/>
            <p:nvPr/>
          </p:nvSpPr>
          <p:spPr>
            <a:xfrm>
              <a:off x="10833425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9" name="Oval 598"/>
            <p:cNvSpPr/>
            <p:nvPr/>
          </p:nvSpPr>
          <p:spPr>
            <a:xfrm>
              <a:off x="10833424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0" name="Oval 599"/>
            <p:cNvSpPr/>
            <p:nvPr/>
          </p:nvSpPr>
          <p:spPr>
            <a:xfrm>
              <a:off x="10274947" y="40521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1" name="Oval 600"/>
            <p:cNvSpPr/>
            <p:nvPr/>
          </p:nvSpPr>
          <p:spPr>
            <a:xfrm>
              <a:off x="10463675" y="42370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2" name="Oval 601"/>
            <p:cNvSpPr/>
            <p:nvPr/>
          </p:nvSpPr>
          <p:spPr>
            <a:xfrm>
              <a:off x="10655539" y="44184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3" name="Oval 602"/>
            <p:cNvSpPr/>
            <p:nvPr/>
          </p:nvSpPr>
          <p:spPr>
            <a:xfrm>
              <a:off x="11016997" y="4594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4" name="Oval 603"/>
            <p:cNvSpPr/>
            <p:nvPr/>
          </p:nvSpPr>
          <p:spPr>
            <a:xfrm>
              <a:off x="10461775" y="45916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6" name="Oval 605"/>
            <p:cNvSpPr/>
            <p:nvPr/>
          </p:nvSpPr>
          <p:spPr>
            <a:xfrm>
              <a:off x="10829967" y="38631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8" name="Oval 607"/>
            <p:cNvSpPr/>
            <p:nvPr/>
          </p:nvSpPr>
          <p:spPr>
            <a:xfrm>
              <a:off x="10460605" y="38632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9" name="Oval 608"/>
            <p:cNvSpPr/>
            <p:nvPr/>
          </p:nvSpPr>
          <p:spPr>
            <a:xfrm>
              <a:off x="10648518" y="40520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10651760" y="3863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1" name="Oval 610"/>
            <p:cNvSpPr/>
            <p:nvPr/>
          </p:nvSpPr>
          <p:spPr>
            <a:xfrm>
              <a:off x="10829645" y="40516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2" name="Oval 611"/>
            <p:cNvSpPr/>
            <p:nvPr/>
          </p:nvSpPr>
          <p:spPr>
            <a:xfrm>
              <a:off x="10461563" y="4051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3" name="Oval 612"/>
            <p:cNvSpPr/>
            <p:nvPr/>
          </p:nvSpPr>
          <p:spPr>
            <a:xfrm>
              <a:off x="11013217" y="40526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4" name="Oval 613"/>
            <p:cNvSpPr/>
            <p:nvPr/>
          </p:nvSpPr>
          <p:spPr>
            <a:xfrm>
              <a:off x="11013371" y="38637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7" name="Oval 616"/>
            <p:cNvSpPr/>
            <p:nvPr/>
          </p:nvSpPr>
          <p:spPr>
            <a:xfrm>
              <a:off x="11391628" y="42398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8" name="Oval 617"/>
            <p:cNvSpPr/>
            <p:nvPr/>
          </p:nvSpPr>
          <p:spPr>
            <a:xfrm>
              <a:off x="11568819" y="4411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9" name="Oval 618"/>
            <p:cNvSpPr/>
            <p:nvPr/>
          </p:nvSpPr>
          <p:spPr>
            <a:xfrm>
              <a:off x="11572755" y="42396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0" name="Oval 619"/>
            <p:cNvSpPr/>
            <p:nvPr/>
          </p:nvSpPr>
          <p:spPr>
            <a:xfrm>
              <a:off x="11199457" y="44114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1" name="Oval 620"/>
            <p:cNvSpPr/>
            <p:nvPr/>
          </p:nvSpPr>
          <p:spPr>
            <a:xfrm>
              <a:off x="11387370" y="45917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2" name="Oval 621"/>
            <p:cNvSpPr/>
            <p:nvPr/>
          </p:nvSpPr>
          <p:spPr>
            <a:xfrm>
              <a:off x="11390612" y="44115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3" name="Oval 622"/>
            <p:cNvSpPr/>
            <p:nvPr/>
          </p:nvSpPr>
          <p:spPr>
            <a:xfrm>
              <a:off x="11568497" y="4591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4" name="Oval 623"/>
            <p:cNvSpPr/>
            <p:nvPr/>
          </p:nvSpPr>
          <p:spPr>
            <a:xfrm>
              <a:off x="11200415" y="45911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5" name="Oval 624"/>
            <p:cNvSpPr/>
            <p:nvPr/>
          </p:nvSpPr>
          <p:spPr>
            <a:xfrm>
              <a:off x="11752069" y="45924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6" name="Oval 625"/>
            <p:cNvSpPr/>
            <p:nvPr/>
          </p:nvSpPr>
          <p:spPr>
            <a:xfrm>
              <a:off x="11752223" y="44120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7" name="Oval 626"/>
            <p:cNvSpPr/>
            <p:nvPr/>
          </p:nvSpPr>
          <p:spPr>
            <a:xfrm>
              <a:off x="11756328" y="42404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8" name="Oval 627"/>
            <p:cNvSpPr/>
            <p:nvPr/>
          </p:nvSpPr>
          <p:spPr>
            <a:xfrm>
              <a:off x="11201106" y="4237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0" name="Oval 629"/>
            <p:cNvSpPr/>
            <p:nvPr/>
          </p:nvSpPr>
          <p:spPr>
            <a:xfrm>
              <a:off x="11567400" y="38639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2" name="Oval 631"/>
            <p:cNvSpPr/>
            <p:nvPr/>
          </p:nvSpPr>
          <p:spPr>
            <a:xfrm>
              <a:off x="11198038" y="38640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3" name="Oval 632"/>
            <p:cNvSpPr/>
            <p:nvPr/>
          </p:nvSpPr>
          <p:spPr>
            <a:xfrm>
              <a:off x="11385951" y="40528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4" name="Oval 633"/>
            <p:cNvSpPr/>
            <p:nvPr/>
          </p:nvSpPr>
          <p:spPr>
            <a:xfrm>
              <a:off x="11389193" y="38641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5" name="Oval 634"/>
            <p:cNvSpPr/>
            <p:nvPr/>
          </p:nvSpPr>
          <p:spPr>
            <a:xfrm>
              <a:off x="11567078" y="40524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6" name="Oval 635"/>
            <p:cNvSpPr/>
            <p:nvPr/>
          </p:nvSpPr>
          <p:spPr>
            <a:xfrm>
              <a:off x="11198996" y="40521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7" name="Oval 636"/>
            <p:cNvSpPr/>
            <p:nvPr/>
          </p:nvSpPr>
          <p:spPr>
            <a:xfrm>
              <a:off x="11750651" y="4053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8" name="Oval 637"/>
            <p:cNvSpPr/>
            <p:nvPr/>
          </p:nvSpPr>
          <p:spPr>
            <a:xfrm>
              <a:off x="11750805" y="38646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1" name="Oval 640"/>
            <p:cNvSpPr/>
            <p:nvPr/>
          </p:nvSpPr>
          <p:spPr>
            <a:xfrm>
              <a:off x="11012961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2" name="Oval 641"/>
            <p:cNvSpPr/>
            <p:nvPr/>
          </p:nvSpPr>
          <p:spPr>
            <a:xfrm>
              <a:off x="11012961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3" name="Oval 642"/>
            <p:cNvSpPr/>
            <p:nvPr/>
          </p:nvSpPr>
          <p:spPr>
            <a:xfrm>
              <a:off x="10652900" y="42397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4" name="Oval 643"/>
            <p:cNvSpPr/>
            <p:nvPr/>
          </p:nvSpPr>
          <p:spPr>
            <a:xfrm>
              <a:off x="10282199" y="38605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5" name="Oval 654"/>
            <p:cNvSpPr/>
            <p:nvPr/>
          </p:nvSpPr>
          <p:spPr>
            <a:xfrm>
              <a:off x="11933379" y="45952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6" name="Oval 655"/>
            <p:cNvSpPr/>
            <p:nvPr/>
          </p:nvSpPr>
          <p:spPr>
            <a:xfrm>
              <a:off x="11933379" y="44169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7" name="Oval 656"/>
            <p:cNvSpPr/>
            <p:nvPr/>
          </p:nvSpPr>
          <p:spPr>
            <a:xfrm>
              <a:off x="11933379" y="424251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9" name="Oval 658"/>
            <p:cNvSpPr/>
            <p:nvPr/>
          </p:nvSpPr>
          <p:spPr>
            <a:xfrm>
              <a:off x="11929921" y="38646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1" name="Oval 660"/>
            <p:cNvSpPr/>
            <p:nvPr/>
          </p:nvSpPr>
          <p:spPr>
            <a:xfrm>
              <a:off x="11929599" y="4053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6053934" y="36858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053934" y="3503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235223" y="36856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6410990" y="3682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414484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660036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96940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969400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053934" y="3317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053933" y="3128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6232050" y="31314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410922" y="33194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99651" y="35044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791515" y="3685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232049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232049" y="3321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6965942" y="31304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596580" y="31305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784493" y="33193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6787735" y="3130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965620" y="33189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6597539" y="33187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7149193" y="33200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7149347" y="31311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7527604" y="35071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7704795" y="36787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7708731" y="35070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7335433" y="3678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7526588" y="3678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7888199" y="367939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7892303" y="35078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7337081" y="35049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7703376" y="313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7334014" y="31314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7521927" y="33202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7525169" y="31315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7703054" y="3319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334972" y="33195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7886626" y="33208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7886780" y="3131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7148937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7148936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6788876" y="35071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418175" y="3127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8069355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8069354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8065897" y="31320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8065575" y="33205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8249148" y="33215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8249302" y="31326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8627558" y="35087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8804749" y="36802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8808686" y="35085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8435387" y="36803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8626542" y="3680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8988154" y="3680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8992258" y="3509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8437036" y="3506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8803331" y="3132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8433968" y="3132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8621881" y="3321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8625124" y="3133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8803009" y="3321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8434927" y="3321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8986581" y="3322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8986735" y="3133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8248892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8248891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9175097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9175096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9171639" y="31334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9171317" y="33219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9354889" y="3322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9355043" y="313407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9733300" y="35101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9910491" y="36816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9914427" y="3509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9541129" y="36817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9" name="Oval 378"/>
            <p:cNvSpPr/>
            <p:nvPr/>
          </p:nvSpPr>
          <p:spPr>
            <a:xfrm>
              <a:off x="9732284" y="36818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>
              <a:off x="10093895" y="36823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4" name="Oval 383"/>
            <p:cNvSpPr/>
            <p:nvPr/>
          </p:nvSpPr>
          <p:spPr>
            <a:xfrm>
              <a:off x="10098000" y="35107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9542778" y="3507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7" name="Oval 386"/>
            <p:cNvSpPr/>
            <p:nvPr/>
          </p:nvSpPr>
          <p:spPr>
            <a:xfrm>
              <a:off x="9909072" y="31342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9539710" y="31343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9727623" y="3323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9730865" y="31344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9908750" y="3322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9540668" y="332249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10092323" y="33238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10092477" y="31349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3" name="Oval 412"/>
            <p:cNvSpPr/>
            <p:nvPr/>
          </p:nvSpPr>
          <p:spPr>
            <a:xfrm>
              <a:off x="9354633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4" name="Oval 413"/>
            <p:cNvSpPr/>
            <p:nvPr/>
          </p:nvSpPr>
          <p:spPr>
            <a:xfrm>
              <a:off x="9354633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5" name="Oval 604"/>
            <p:cNvSpPr/>
            <p:nvPr/>
          </p:nvSpPr>
          <p:spPr>
            <a:xfrm>
              <a:off x="10648518" y="36873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7" name="Oval 606"/>
            <p:cNvSpPr/>
            <p:nvPr/>
          </p:nvSpPr>
          <p:spPr>
            <a:xfrm>
              <a:off x="10829645" y="36871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5" name="Oval 614"/>
            <p:cNvSpPr/>
            <p:nvPr/>
          </p:nvSpPr>
          <p:spPr>
            <a:xfrm>
              <a:off x="11013217" y="36879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6" name="Oval 615"/>
            <p:cNvSpPr/>
            <p:nvPr/>
          </p:nvSpPr>
          <p:spPr>
            <a:xfrm>
              <a:off x="10457995" y="36850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9" name="Oval 628"/>
            <p:cNvSpPr/>
            <p:nvPr/>
          </p:nvSpPr>
          <p:spPr>
            <a:xfrm>
              <a:off x="11385951" y="368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1" name="Oval 630"/>
            <p:cNvSpPr/>
            <p:nvPr/>
          </p:nvSpPr>
          <p:spPr>
            <a:xfrm>
              <a:off x="11567078" y="3687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9" name="Oval 638"/>
            <p:cNvSpPr/>
            <p:nvPr/>
          </p:nvSpPr>
          <p:spPr>
            <a:xfrm>
              <a:off x="11750651" y="3688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0" name="Oval 639"/>
            <p:cNvSpPr/>
            <p:nvPr/>
          </p:nvSpPr>
          <p:spPr>
            <a:xfrm>
              <a:off x="11195429" y="36859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5" name="Oval 644"/>
            <p:cNvSpPr/>
            <p:nvPr/>
          </p:nvSpPr>
          <p:spPr>
            <a:xfrm>
              <a:off x="10283741" y="3687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6" name="Oval 645"/>
            <p:cNvSpPr/>
            <p:nvPr/>
          </p:nvSpPr>
          <p:spPr>
            <a:xfrm>
              <a:off x="10648518" y="35141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7" name="Oval 646"/>
            <p:cNvSpPr/>
            <p:nvPr/>
          </p:nvSpPr>
          <p:spPr>
            <a:xfrm>
              <a:off x="10829645" y="35139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8" name="Oval 647"/>
            <p:cNvSpPr/>
            <p:nvPr/>
          </p:nvSpPr>
          <p:spPr>
            <a:xfrm>
              <a:off x="11013217" y="3514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9" name="Oval 648"/>
            <p:cNvSpPr/>
            <p:nvPr/>
          </p:nvSpPr>
          <p:spPr>
            <a:xfrm>
              <a:off x="10457995" y="3511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0" name="Oval 649"/>
            <p:cNvSpPr/>
            <p:nvPr/>
          </p:nvSpPr>
          <p:spPr>
            <a:xfrm>
              <a:off x="11385951" y="3514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1" name="Oval 650"/>
            <p:cNvSpPr/>
            <p:nvPr/>
          </p:nvSpPr>
          <p:spPr>
            <a:xfrm>
              <a:off x="11567078" y="3514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2" name="Oval 651"/>
            <p:cNvSpPr/>
            <p:nvPr/>
          </p:nvSpPr>
          <p:spPr>
            <a:xfrm>
              <a:off x="11750651" y="35155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3" name="Oval 652"/>
            <p:cNvSpPr/>
            <p:nvPr/>
          </p:nvSpPr>
          <p:spPr>
            <a:xfrm>
              <a:off x="11195429" y="35127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4" name="Oval 653"/>
            <p:cNvSpPr/>
            <p:nvPr/>
          </p:nvSpPr>
          <p:spPr>
            <a:xfrm>
              <a:off x="10283741" y="35144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0" name="Oval 659"/>
            <p:cNvSpPr/>
            <p:nvPr/>
          </p:nvSpPr>
          <p:spPr>
            <a:xfrm>
              <a:off x="11929600" y="36887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7" name="Oval 666"/>
            <p:cNvSpPr/>
            <p:nvPr/>
          </p:nvSpPr>
          <p:spPr>
            <a:xfrm>
              <a:off x="11929600" y="35154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9" name="Oval 668"/>
            <p:cNvSpPr/>
            <p:nvPr/>
          </p:nvSpPr>
          <p:spPr>
            <a:xfrm>
              <a:off x="10283961" y="33285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1" name="Oval 670"/>
            <p:cNvSpPr/>
            <p:nvPr/>
          </p:nvSpPr>
          <p:spPr>
            <a:xfrm>
              <a:off x="10838981" y="31395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3" name="Oval 672"/>
            <p:cNvSpPr/>
            <p:nvPr/>
          </p:nvSpPr>
          <p:spPr>
            <a:xfrm>
              <a:off x="10469619" y="3139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4" name="Oval 673"/>
            <p:cNvSpPr/>
            <p:nvPr/>
          </p:nvSpPr>
          <p:spPr>
            <a:xfrm>
              <a:off x="10657532" y="33284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5" name="Oval 674"/>
            <p:cNvSpPr/>
            <p:nvPr/>
          </p:nvSpPr>
          <p:spPr>
            <a:xfrm>
              <a:off x="10660774" y="31397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6" name="Oval 675"/>
            <p:cNvSpPr/>
            <p:nvPr/>
          </p:nvSpPr>
          <p:spPr>
            <a:xfrm>
              <a:off x="10838659" y="3328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7" name="Oval 676"/>
            <p:cNvSpPr/>
            <p:nvPr/>
          </p:nvSpPr>
          <p:spPr>
            <a:xfrm>
              <a:off x="10470577" y="3327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8" name="Oval 677"/>
            <p:cNvSpPr/>
            <p:nvPr/>
          </p:nvSpPr>
          <p:spPr>
            <a:xfrm>
              <a:off x="11022231" y="33291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9" name="Oval 678"/>
            <p:cNvSpPr/>
            <p:nvPr/>
          </p:nvSpPr>
          <p:spPr>
            <a:xfrm>
              <a:off x="11022385" y="31401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3" name="Oval 682"/>
            <p:cNvSpPr/>
            <p:nvPr/>
          </p:nvSpPr>
          <p:spPr>
            <a:xfrm>
              <a:off x="10291213" y="31369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0" name="Oval 689"/>
            <p:cNvSpPr/>
            <p:nvPr/>
          </p:nvSpPr>
          <p:spPr>
            <a:xfrm>
              <a:off x="11200919" y="33273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2" name="Oval 691"/>
            <p:cNvSpPr/>
            <p:nvPr/>
          </p:nvSpPr>
          <p:spPr>
            <a:xfrm>
              <a:off x="11755939" y="31383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4" name="Oval 693"/>
            <p:cNvSpPr/>
            <p:nvPr/>
          </p:nvSpPr>
          <p:spPr>
            <a:xfrm>
              <a:off x="11386577" y="31384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5" name="Oval 694"/>
            <p:cNvSpPr/>
            <p:nvPr/>
          </p:nvSpPr>
          <p:spPr>
            <a:xfrm>
              <a:off x="11574490" y="33272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6" name="Oval 695"/>
            <p:cNvSpPr/>
            <p:nvPr/>
          </p:nvSpPr>
          <p:spPr>
            <a:xfrm>
              <a:off x="11577732" y="31385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7" name="Oval 696"/>
            <p:cNvSpPr/>
            <p:nvPr/>
          </p:nvSpPr>
          <p:spPr>
            <a:xfrm>
              <a:off x="11755617" y="3326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8" name="Oval 697"/>
            <p:cNvSpPr/>
            <p:nvPr/>
          </p:nvSpPr>
          <p:spPr>
            <a:xfrm>
              <a:off x="11387535" y="33265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9" name="Oval 698"/>
            <p:cNvSpPr/>
            <p:nvPr/>
          </p:nvSpPr>
          <p:spPr>
            <a:xfrm>
              <a:off x="11939190" y="33279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0" name="Oval 699"/>
            <p:cNvSpPr/>
            <p:nvPr/>
          </p:nvSpPr>
          <p:spPr>
            <a:xfrm>
              <a:off x="11939344" y="31390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3" name="Oval 702"/>
            <p:cNvSpPr/>
            <p:nvPr/>
          </p:nvSpPr>
          <p:spPr>
            <a:xfrm>
              <a:off x="11208172" y="3135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839132" y="5808769"/>
            <a:ext cx="1208654" cy="1552119"/>
            <a:chOff x="12354423" y="5507261"/>
            <a:chExt cx="1208654" cy="1552119"/>
          </a:xfrm>
        </p:grpSpPr>
        <p:sp>
          <p:nvSpPr>
            <p:cNvPr id="510" name="Oval 509"/>
            <p:cNvSpPr/>
            <p:nvPr/>
          </p:nvSpPr>
          <p:spPr>
            <a:xfrm>
              <a:off x="12354423" y="58607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1" name="Oval 510"/>
            <p:cNvSpPr/>
            <p:nvPr/>
          </p:nvSpPr>
          <p:spPr>
            <a:xfrm>
              <a:off x="12354577" y="568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2" name="Oval 511"/>
            <p:cNvSpPr/>
            <p:nvPr/>
          </p:nvSpPr>
          <p:spPr>
            <a:xfrm>
              <a:off x="12358681" y="55087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4" name="Oval 533"/>
            <p:cNvSpPr/>
            <p:nvPr/>
          </p:nvSpPr>
          <p:spPr>
            <a:xfrm>
              <a:off x="12541519" y="58633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5" name="Oval 534"/>
            <p:cNvSpPr/>
            <p:nvPr/>
          </p:nvSpPr>
          <p:spPr>
            <a:xfrm>
              <a:off x="12541519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6" name="Oval 535"/>
            <p:cNvSpPr/>
            <p:nvPr/>
          </p:nvSpPr>
          <p:spPr>
            <a:xfrm>
              <a:off x="12541519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7" name="Oval 536"/>
            <p:cNvSpPr/>
            <p:nvPr/>
          </p:nvSpPr>
          <p:spPr>
            <a:xfrm>
              <a:off x="12725091" y="586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4" name="Oval 543"/>
            <p:cNvSpPr/>
            <p:nvPr/>
          </p:nvSpPr>
          <p:spPr>
            <a:xfrm>
              <a:off x="13099722" y="55095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5" name="Oval 544"/>
            <p:cNvSpPr/>
            <p:nvPr/>
          </p:nvSpPr>
          <p:spPr>
            <a:xfrm>
              <a:off x="13276913" y="56810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6" name="Oval 545"/>
            <p:cNvSpPr/>
            <p:nvPr/>
          </p:nvSpPr>
          <p:spPr>
            <a:xfrm>
              <a:off x="13280850" y="5509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7" name="Oval 546"/>
            <p:cNvSpPr/>
            <p:nvPr/>
          </p:nvSpPr>
          <p:spPr>
            <a:xfrm>
              <a:off x="12907551" y="5681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8" name="Oval 547"/>
            <p:cNvSpPr/>
            <p:nvPr/>
          </p:nvSpPr>
          <p:spPr>
            <a:xfrm>
              <a:off x="13095464" y="58614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9" name="Oval 548"/>
            <p:cNvSpPr/>
            <p:nvPr/>
          </p:nvSpPr>
          <p:spPr>
            <a:xfrm>
              <a:off x="13098706" y="56812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0" name="Oval 549"/>
            <p:cNvSpPr/>
            <p:nvPr/>
          </p:nvSpPr>
          <p:spPr>
            <a:xfrm>
              <a:off x="13276591" y="58610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1" name="Oval 550"/>
            <p:cNvSpPr/>
            <p:nvPr/>
          </p:nvSpPr>
          <p:spPr>
            <a:xfrm>
              <a:off x="12908510" y="58607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2" name="Oval 551"/>
            <p:cNvSpPr/>
            <p:nvPr/>
          </p:nvSpPr>
          <p:spPr>
            <a:xfrm>
              <a:off x="13460164" y="5862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3" name="Oval 552"/>
            <p:cNvSpPr/>
            <p:nvPr/>
          </p:nvSpPr>
          <p:spPr>
            <a:xfrm>
              <a:off x="13460318" y="56817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4" name="Oval 553"/>
            <p:cNvSpPr/>
            <p:nvPr/>
          </p:nvSpPr>
          <p:spPr>
            <a:xfrm>
              <a:off x="13464422" y="55101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5" name="Oval 554"/>
            <p:cNvSpPr/>
            <p:nvPr/>
          </p:nvSpPr>
          <p:spPr>
            <a:xfrm>
              <a:off x="12909200" y="55072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8" name="Oval 567"/>
            <p:cNvSpPr/>
            <p:nvPr/>
          </p:nvSpPr>
          <p:spPr>
            <a:xfrm>
              <a:off x="12721056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9" name="Oval 568"/>
            <p:cNvSpPr/>
            <p:nvPr/>
          </p:nvSpPr>
          <p:spPr>
            <a:xfrm>
              <a:off x="12721055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1" name="Oval 750"/>
            <p:cNvSpPr/>
            <p:nvPr/>
          </p:nvSpPr>
          <p:spPr>
            <a:xfrm>
              <a:off x="12364458" y="69552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2" name="Oval 751"/>
            <p:cNvSpPr/>
            <p:nvPr/>
          </p:nvSpPr>
          <p:spPr>
            <a:xfrm>
              <a:off x="12364612" y="67748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3" name="Oval 752"/>
            <p:cNvSpPr/>
            <p:nvPr/>
          </p:nvSpPr>
          <p:spPr>
            <a:xfrm>
              <a:off x="12368716" y="6603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3" name="Oval 762"/>
            <p:cNvSpPr/>
            <p:nvPr/>
          </p:nvSpPr>
          <p:spPr>
            <a:xfrm>
              <a:off x="12363039" y="6416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4" name="Oval 763"/>
            <p:cNvSpPr/>
            <p:nvPr/>
          </p:nvSpPr>
          <p:spPr>
            <a:xfrm>
              <a:off x="12363193" y="62273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5" name="Oval 764"/>
            <p:cNvSpPr/>
            <p:nvPr/>
          </p:nvSpPr>
          <p:spPr>
            <a:xfrm>
              <a:off x="12363039" y="60515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3" name="Oval 772"/>
            <p:cNvSpPr/>
            <p:nvPr/>
          </p:nvSpPr>
          <p:spPr>
            <a:xfrm>
              <a:off x="12545768" y="69580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4" name="Oval 773"/>
            <p:cNvSpPr/>
            <p:nvPr/>
          </p:nvSpPr>
          <p:spPr>
            <a:xfrm>
              <a:off x="12545768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5" name="Oval 774"/>
            <p:cNvSpPr/>
            <p:nvPr/>
          </p:nvSpPr>
          <p:spPr>
            <a:xfrm>
              <a:off x="12545768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6" name="Oval 775"/>
            <p:cNvSpPr/>
            <p:nvPr/>
          </p:nvSpPr>
          <p:spPr>
            <a:xfrm>
              <a:off x="12729340" y="6958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7" name="Oval 776"/>
            <p:cNvSpPr/>
            <p:nvPr/>
          </p:nvSpPr>
          <p:spPr>
            <a:xfrm>
              <a:off x="12542310" y="62274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8" name="Oval 777"/>
            <p:cNvSpPr/>
            <p:nvPr/>
          </p:nvSpPr>
          <p:spPr>
            <a:xfrm>
              <a:off x="12541988" y="6051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9" name="Oval 778"/>
            <p:cNvSpPr/>
            <p:nvPr/>
          </p:nvSpPr>
          <p:spPr>
            <a:xfrm>
              <a:off x="12541988" y="6415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0" name="Oval 779"/>
            <p:cNvSpPr/>
            <p:nvPr/>
          </p:nvSpPr>
          <p:spPr>
            <a:xfrm>
              <a:off x="12725561" y="6417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1" name="Oval 780"/>
            <p:cNvSpPr/>
            <p:nvPr/>
          </p:nvSpPr>
          <p:spPr>
            <a:xfrm>
              <a:off x="12725715" y="6228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2" name="Oval 781"/>
            <p:cNvSpPr/>
            <p:nvPr/>
          </p:nvSpPr>
          <p:spPr>
            <a:xfrm>
              <a:off x="12725561" y="60522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3" name="Oval 782"/>
            <p:cNvSpPr/>
            <p:nvPr/>
          </p:nvSpPr>
          <p:spPr>
            <a:xfrm>
              <a:off x="13103971" y="66041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4" name="Oval 783"/>
            <p:cNvSpPr/>
            <p:nvPr/>
          </p:nvSpPr>
          <p:spPr>
            <a:xfrm>
              <a:off x="13281162" y="67756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5" name="Oval 784"/>
            <p:cNvSpPr/>
            <p:nvPr/>
          </p:nvSpPr>
          <p:spPr>
            <a:xfrm>
              <a:off x="13285099" y="6603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6" name="Oval 785"/>
            <p:cNvSpPr/>
            <p:nvPr/>
          </p:nvSpPr>
          <p:spPr>
            <a:xfrm>
              <a:off x="12911800" y="67757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7" name="Oval 786"/>
            <p:cNvSpPr/>
            <p:nvPr/>
          </p:nvSpPr>
          <p:spPr>
            <a:xfrm>
              <a:off x="13099713" y="69560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8" name="Oval 787"/>
            <p:cNvSpPr/>
            <p:nvPr/>
          </p:nvSpPr>
          <p:spPr>
            <a:xfrm>
              <a:off x="13102955" y="67759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9" name="Oval 788"/>
            <p:cNvSpPr/>
            <p:nvPr/>
          </p:nvSpPr>
          <p:spPr>
            <a:xfrm>
              <a:off x="13280840" y="6955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0" name="Oval 789"/>
            <p:cNvSpPr/>
            <p:nvPr/>
          </p:nvSpPr>
          <p:spPr>
            <a:xfrm>
              <a:off x="12912759" y="6955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1" name="Oval 790"/>
            <p:cNvSpPr/>
            <p:nvPr/>
          </p:nvSpPr>
          <p:spPr>
            <a:xfrm>
              <a:off x="13464413" y="69567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2" name="Oval 791"/>
            <p:cNvSpPr/>
            <p:nvPr/>
          </p:nvSpPr>
          <p:spPr>
            <a:xfrm>
              <a:off x="13464567" y="6776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3" name="Oval 792"/>
            <p:cNvSpPr/>
            <p:nvPr/>
          </p:nvSpPr>
          <p:spPr>
            <a:xfrm>
              <a:off x="13468671" y="66047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4" name="Oval 793"/>
            <p:cNvSpPr/>
            <p:nvPr/>
          </p:nvSpPr>
          <p:spPr>
            <a:xfrm>
              <a:off x="12913449" y="66019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5" name="Oval 794"/>
            <p:cNvSpPr/>
            <p:nvPr/>
          </p:nvSpPr>
          <p:spPr>
            <a:xfrm>
              <a:off x="13098294" y="60524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6" name="Oval 795"/>
            <p:cNvSpPr/>
            <p:nvPr/>
          </p:nvSpPr>
          <p:spPr>
            <a:xfrm>
              <a:off x="13279744" y="6228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7" name="Oval 796"/>
            <p:cNvSpPr/>
            <p:nvPr/>
          </p:nvSpPr>
          <p:spPr>
            <a:xfrm>
              <a:off x="13279421" y="605230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8" name="Oval 797"/>
            <p:cNvSpPr/>
            <p:nvPr/>
          </p:nvSpPr>
          <p:spPr>
            <a:xfrm>
              <a:off x="12910381" y="6228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9" name="Oval 798"/>
            <p:cNvSpPr/>
            <p:nvPr/>
          </p:nvSpPr>
          <p:spPr>
            <a:xfrm>
              <a:off x="13098294" y="6417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0" name="Oval 799"/>
            <p:cNvSpPr/>
            <p:nvPr/>
          </p:nvSpPr>
          <p:spPr>
            <a:xfrm>
              <a:off x="13101536" y="62284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1" name="Oval 800"/>
            <p:cNvSpPr/>
            <p:nvPr/>
          </p:nvSpPr>
          <p:spPr>
            <a:xfrm>
              <a:off x="13279421" y="64167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2" name="Oval 801"/>
            <p:cNvSpPr/>
            <p:nvPr/>
          </p:nvSpPr>
          <p:spPr>
            <a:xfrm>
              <a:off x="12911340" y="64165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3" name="Oval 802"/>
            <p:cNvSpPr/>
            <p:nvPr/>
          </p:nvSpPr>
          <p:spPr>
            <a:xfrm>
              <a:off x="13462994" y="6417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4" name="Oval 803"/>
            <p:cNvSpPr/>
            <p:nvPr/>
          </p:nvSpPr>
          <p:spPr>
            <a:xfrm>
              <a:off x="13463148" y="6228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5" name="Oval 804"/>
            <p:cNvSpPr/>
            <p:nvPr/>
          </p:nvSpPr>
          <p:spPr>
            <a:xfrm>
              <a:off x="13462994" y="6053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6" name="Oval 805"/>
            <p:cNvSpPr/>
            <p:nvPr/>
          </p:nvSpPr>
          <p:spPr>
            <a:xfrm>
              <a:off x="12907772" y="605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7" name="Oval 806"/>
            <p:cNvSpPr/>
            <p:nvPr/>
          </p:nvSpPr>
          <p:spPr>
            <a:xfrm>
              <a:off x="12725305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8" name="Oval 807"/>
            <p:cNvSpPr/>
            <p:nvPr/>
          </p:nvSpPr>
          <p:spPr>
            <a:xfrm>
              <a:off x="12725304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55733" y="5055538"/>
            <a:ext cx="4873573" cy="2281600"/>
            <a:chOff x="7155733" y="4767093"/>
            <a:chExt cx="4873573" cy="2281600"/>
          </a:xfrm>
        </p:grpSpPr>
        <p:sp>
          <p:nvSpPr>
            <p:cNvPr id="421" name="Oval 420"/>
            <p:cNvSpPr/>
            <p:nvPr/>
          </p:nvSpPr>
          <p:spPr>
            <a:xfrm>
              <a:off x="8077647" y="56850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2" name="Oval 421"/>
            <p:cNvSpPr/>
            <p:nvPr/>
          </p:nvSpPr>
          <p:spPr>
            <a:xfrm>
              <a:off x="8257337" y="58605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3" name="Oval 422"/>
            <p:cNvSpPr/>
            <p:nvPr/>
          </p:nvSpPr>
          <p:spPr>
            <a:xfrm>
              <a:off x="8253413" y="56819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4" name="Oval 423"/>
            <p:cNvSpPr/>
            <p:nvPr/>
          </p:nvSpPr>
          <p:spPr>
            <a:xfrm>
              <a:off x="8256907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5" name="Oval 424"/>
            <p:cNvSpPr/>
            <p:nvPr/>
          </p:nvSpPr>
          <p:spPr>
            <a:xfrm>
              <a:off x="8442783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6" name="Oval 425"/>
            <p:cNvSpPr/>
            <p:nvPr/>
          </p:nvSpPr>
          <p:spPr>
            <a:xfrm>
              <a:off x="8630696" y="58605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7" name="Oval 426"/>
            <p:cNvSpPr/>
            <p:nvPr/>
          </p:nvSpPr>
          <p:spPr>
            <a:xfrm>
              <a:off x="8811823" y="58604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8811824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9" name="Oval 428"/>
            <p:cNvSpPr/>
            <p:nvPr/>
          </p:nvSpPr>
          <p:spPr>
            <a:xfrm>
              <a:off x="881182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3" name="Oval 432"/>
            <p:cNvSpPr/>
            <p:nvPr/>
          </p:nvSpPr>
          <p:spPr>
            <a:xfrm>
              <a:off x="8442074" y="55038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4" name="Oval 433"/>
            <p:cNvSpPr/>
            <p:nvPr/>
          </p:nvSpPr>
          <p:spPr>
            <a:xfrm>
              <a:off x="8633938" y="5685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5" name="Oval 434"/>
            <p:cNvSpPr/>
            <p:nvPr/>
          </p:nvSpPr>
          <p:spPr>
            <a:xfrm>
              <a:off x="8995396" y="58612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8440174" y="58583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807447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9370027" y="55065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9547218" y="56780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3" name="Oval 452"/>
            <p:cNvSpPr/>
            <p:nvPr/>
          </p:nvSpPr>
          <p:spPr>
            <a:xfrm>
              <a:off x="9551154" y="55064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4" name="Oval 453"/>
            <p:cNvSpPr/>
            <p:nvPr/>
          </p:nvSpPr>
          <p:spPr>
            <a:xfrm>
              <a:off x="9177856" y="56782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5" name="Oval 454"/>
            <p:cNvSpPr/>
            <p:nvPr/>
          </p:nvSpPr>
          <p:spPr>
            <a:xfrm>
              <a:off x="9365769" y="58585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6" name="Oval 455"/>
            <p:cNvSpPr/>
            <p:nvPr/>
          </p:nvSpPr>
          <p:spPr>
            <a:xfrm>
              <a:off x="9369011" y="56783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7" name="Oval 456"/>
            <p:cNvSpPr/>
            <p:nvPr/>
          </p:nvSpPr>
          <p:spPr>
            <a:xfrm>
              <a:off x="9546896" y="58581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8" name="Oval 457"/>
            <p:cNvSpPr/>
            <p:nvPr/>
          </p:nvSpPr>
          <p:spPr>
            <a:xfrm>
              <a:off x="9178814" y="5857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9" name="Oval 458"/>
            <p:cNvSpPr/>
            <p:nvPr/>
          </p:nvSpPr>
          <p:spPr>
            <a:xfrm>
              <a:off x="9730468" y="5859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0" name="Oval 459"/>
            <p:cNvSpPr/>
            <p:nvPr/>
          </p:nvSpPr>
          <p:spPr>
            <a:xfrm>
              <a:off x="9730622" y="56787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1" name="Oval 460"/>
            <p:cNvSpPr/>
            <p:nvPr/>
          </p:nvSpPr>
          <p:spPr>
            <a:xfrm>
              <a:off x="9734727" y="5507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9179505" y="55043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5" name="Oval 474"/>
            <p:cNvSpPr/>
            <p:nvPr/>
          </p:nvSpPr>
          <p:spPr>
            <a:xfrm>
              <a:off x="8991360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6" name="Oval 475"/>
            <p:cNvSpPr/>
            <p:nvPr/>
          </p:nvSpPr>
          <p:spPr>
            <a:xfrm>
              <a:off x="8991360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7" name="Oval 476"/>
            <p:cNvSpPr/>
            <p:nvPr/>
          </p:nvSpPr>
          <p:spPr>
            <a:xfrm>
              <a:off x="8631299" y="55065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2" name="Oval 491"/>
            <p:cNvSpPr/>
            <p:nvPr/>
          </p:nvSpPr>
          <p:spPr>
            <a:xfrm>
              <a:off x="9911778" y="58619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3" name="Oval 492"/>
            <p:cNvSpPr/>
            <p:nvPr/>
          </p:nvSpPr>
          <p:spPr>
            <a:xfrm>
              <a:off x="9911778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4" name="Oval 493"/>
            <p:cNvSpPr/>
            <p:nvPr/>
          </p:nvSpPr>
          <p:spPr>
            <a:xfrm>
              <a:off x="9911778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5" name="Oval 494"/>
            <p:cNvSpPr/>
            <p:nvPr/>
          </p:nvSpPr>
          <p:spPr>
            <a:xfrm>
              <a:off x="10095350" y="58627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2" name="Oval 501"/>
            <p:cNvSpPr/>
            <p:nvPr/>
          </p:nvSpPr>
          <p:spPr>
            <a:xfrm>
              <a:off x="10469982" y="5508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3" name="Oval 502"/>
            <p:cNvSpPr/>
            <p:nvPr/>
          </p:nvSpPr>
          <p:spPr>
            <a:xfrm>
              <a:off x="10647173" y="5679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4" name="Oval 503"/>
            <p:cNvSpPr/>
            <p:nvPr/>
          </p:nvSpPr>
          <p:spPr>
            <a:xfrm>
              <a:off x="10651109" y="55079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5" name="Oval 504"/>
            <p:cNvSpPr/>
            <p:nvPr/>
          </p:nvSpPr>
          <p:spPr>
            <a:xfrm>
              <a:off x="10277811" y="56797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6" name="Oval 505"/>
            <p:cNvSpPr/>
            <p:nvPr/>
          </p:nvSpPr>
          <p:spPr>
            <a:xfrm>
              <a:off x="10465723" y="58600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7" name="Oval 506"/>
            <p:cNvSpPr/>
            <p:nvPr/>
          </p:nvSpPr>
          <p:spPr>
            <a:xfrm>
              <a:off x="10468966" y="5679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8" name="Oval 507"/>
            <p:cNvSpPr/>
            <p:nvPr/>
          </p:nvSpPr>
          <p:spPr>
            <a:xfrm>
              <a:off x="10646851" y="585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9" name="Oval 508"/>
            <p:cNvSpPr/>
            <p:nvPr/>
          </p:nvSpPr>
          <p:spPr>
            <a:xfrm>
              <a:off x="10278769" y="5859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>
              <a:off x="10279459" y="55058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6" name="Oval 525"/>
            <p:cNvSpPr/>
            <p:nvPr/>
          </p:nvSpPr>
          <p:spPr>
            <a:xfrm>
              <a:off x="10091315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7" name="Oval 526"/>
            <p:cNvSpPr/>
            <p:nvPr/>
          </p:nvSpPr>
          <p:spPr>
            <a:xfrm>
              <a:off x="10091314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0" name="Oval 589"/>
            <p:cNvSpPr/>
            <p:nvPr/>
          </p:nvSpPr>
          <p:spPr>
            <a:xfrm>
              <a:off x="7889618" y="55103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7155733" y="47726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7523346" y="4767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7704473" y="4767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7336391" y="47670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7888045" y="47684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7523346" y="4955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7704473" y="49549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7336391" y="4954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7888045" y="49560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8074473" y="51308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8253345" y="53188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8" name="Oval 437"/>
            <p:cNvSpPr/>
            <p:nvPr/>
          </p:nvSpPr>
          <p:spPr>
            <a:xfrm>
              <a:off x="8074472" y="53206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9" name="Oval 438"/>
            <p:cNvSpPr/>
            <p:nvPr/>
          </p:nvSpPr>
          <p:spPr>
            <a:xfrm>
              <a:off x="8626916" y="4954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8808366" y="5129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8808044" y="49538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8439003" y="5129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8626916" y="5318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8630159" y="5130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8808044" y="5318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8439962" y="5318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8991616" y="5319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8991770" y="5130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8991616" y="49546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8436394" y="4951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9364350" y="4954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9545799" y="51306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9545477" y="49547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9176437" y="51307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9364350" y="53195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9367592" y="51309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9545477" y="531920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0" name="Oval 469"/>
            <p:cNvSpPr/>
            <p:nvPr/>
          </p:nvSpPr>
          <p:spPr>
            <a:xfrm>
              <a:off x="9177395" y="53189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1" name="Oval 470"/>
            <p:cNvSpPr/>
            <p:nvPr/>
          </p:nvSpPr>
          <p:spPr>
            <a:xfrm>
              <a:off x="9729049" y="53202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2" name="Oval 471"/>
            <p:cNvSpPr/>
            <p:nvPr/>
          </p:nvSpPr>
          <p:spPr>
            <a:xfrm>
              <a:off x="9729203" y="51313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3" name="Oval 472"/>
            <p:cNvSpPr/>
            <p:nvPr/>
          </p:nvSpPr>
          <p:spPr>
            <a:xfrm>
              <a:off x="9729049" y="49555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4" name="Oval 473"/>
            <p:cNvSpPr/>
            <p:nvPr/>
          </p:nvSpPr>
          <p:spPr>
            <a:xfrm>
              <a:off x="9173827" y="4952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8" name="Oval 477"/>
            <p:cNvSpPr/>
            <p:nvPr/>
          </p:nvSpPr>
          <p:spPr>
            <a:xfrm>
              <a:off x="8260598" y="51272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8262140" y="49543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0" name="Oval 479"/>
            <p:cNvSpPr/>
            <p:nvPr/>
          </p:nvSpPr>
          <p:spPr>
            <a:xfrm>
              <a:off x="8071618" y="4952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1" name="Oval 480"/>
            <p:cNvSpPr/>
            <p:nvPr/>
          </p:nvSpPr>
          <p:spPr>
            <a:xfrm>
              <a:off x="8626916" y="47808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2" name="Oval 481"/>
            <p:cNvSpPr/>
            <p:nvPr/>
          </p:nvSpPr>
          <p:spPr>
            <a:xfrm>
              <a:off x="8808044" y="4780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3" name="Oval 482"/>
            <p:cNvSpPr/>
            <p:nvPr/>
          </p:nvSpPr>
          <p:spPr>
            <a:xfrm>
              <a:off x="8991616" y="4781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4" name="Oval 483"/>
            <p:cNvSpPr/>
            <p:nvPr/>
          </p:nvSpPr>
          <p:spPr>
            <a:xfrm>
              <a:off x="8436394" y="4778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5" name="Oval 484"/>
            <p:cNvSpPr/>
            <p:nvPr/>
          </p:nvSpPr>
          <p:spPr>
            <a:xfrm>
              <a:off x="9364350" y="47816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6" name="Oval 485"/>
            <p:cNvSpPr/>
            <p:nvPr/>
          </p:nvSpPr>
          <p:spPr>
            <a:xfrm>
              <a:off x="9545477" y="47815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7" name="Oval 486"/>
            <p:cNvSpPr/>
            <p:nvPr/>
          </p:nvSpPr>
          <p:spPr>
            <a:xfrm>
              <a:off x="9729049" y="47823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8" name="Oval 487"/>
            <p:cNvSpPr/>
            <p:nvPr/>
          </p:nvSpPr>
          <p:spPr>
            <a:xfrm>
              <a:off x="9173827" y="47794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9" name="Oval 488"/>
            <p:cNvSpPr/>
            <p:nvPr/>
          </p:nvSpPr>
          <p:spPr>
            <a:xfrm>
              <a:off x="8262140" y="47811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0" name="Oval 489"/>
            <p:cNvSpPr/>
            <p:nvPr/>
          </p:nvSpPr>
          <p:spPr>
            <a:xfrm>
              <a:off x="8071618" y="47789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6" name="Oval 495"/>
            <p:cNvSpPr/>
            <p:nvPr/>
          </p:nvSpPr>
          <p:spPr>
            <a:xfrm>
              <a:off x="9908320" y="51313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7" name="Oval 496"/>
            <p:cNvSpPr/>
            <p:nvPr/>
          </p:nvSpPr>
          <p:spPr>
            <a:xfrm>
              <a:off x="9907998" y="49554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8" name="Oval 497"/>
            <p:cNvSpPr/>
            <p:nvPr/>
          </p:nvSpPr>
          <p:spPr>
            <a:xfrm>
              <a:off x="9907998" y="53199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9" name="Oval 498"/>
            <p:cNvSpPr/>
            <p:nvPr/>
          </p:nvSpPr>
          <p:spPr>
            <a:xfrm>
              <a:off x="10091571" y="5320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0" name="Oval 499"/>
            <p:cNvSpPr/>
            <p:nvPr/>
          </p:nvSpPr>
          <p:spPr>
            <a:xfrm>
              <a:off x="10091725" y="51320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1" name="Oval 500"/>
            <p:cNvSpPr/>
            <p:nvPr/>
          </p:nvSpPr>
          <p:spPr>
            <a:xfrm>
              <a:off x="10091571" y="4956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>
              <a:off x="10464304" y="49564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>
              <a:off x="10645754" y="51322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6" name="Oval 515"/>
            <p:cNvSpPr/>
            <p:nvPr/>
          </p:nvSpPr>
          <p:spPr>
            <a:xfrm>
              <a:off x="10645432" y="49562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7" name="Oval 516"/>
            <p:cNvSpPr/>
            <p:nvPr/>
          </p:nvSpPr>
          <p:spPr>
            <a:xfrm>
              <a:off x="10276391" y="51323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8" name="Oval 517"/>
            <p:cNvSpPr/>
            <p:nvPr/>
          </p:nvSpPr>
          <p:spPr>
            <a:xfrm>
              <a:off x="10464304" y="5321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9" name="Oval 518"/>
            <p:cNvSpPr/>
            <p:nvPr/>
          </p:nvSpPr>
          <p:spPr>
            <a:xfrm>
              <a:off x="10467547" y="51324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0" name="Oval 519"/>
            <p:cNvSpPr/>
            <p:nvPr/>
          </p:nvSpPr>
          <p:spPr>
            <a:xfrm>
              <a:off x="10645432" y="53207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1" name="Oval 520"/>
            <p:cNvSpPr/>
            <p:nvPr/>
          </p:nvSpPr>
          <p:spPr>
            <a:xfrm>
              <a:off x="10277350" y="5320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2" name="Oval 521"/>
            <p:cNvSpPr/>
            <p:nvPr/>
          </p:nvSpPr>
          <p:spPr>
            <a:xfrm>
              <a:off x="10829004" y="53217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3" name="Oval 522"/>
            <p:cNvSpPr/>
            <p:nvPr/>
          </p:nvSpPr>
          <p:spPr>
            <a:xfrm>
              <a:off x="10829158" y="51328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4" name="Oval 523"/>
            <p:cNvSpPr/>
            <p:nvPr/>
          </p:nvSpPr>
          <p:spPr>
            <a:xfrm>
              <a:off x="10829004" y="4957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5" name="Oval 524"/>
            <p:cNvSpPr/>
            <p:nvPr/>
          </p:nvSpPr>
          <p:spPr>
            <a:xfrm>
              <a:off x="10273782" y="49541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8" name="Oval 527"/>
            <p:cNvSpPr/>
            <p:nvPr/>
          </p:nvSpPr>
          <p:spPr>
            <a:xfrm>
              <a:off x="9907998" y="47822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9" name="Oval 528"/>
            <p:cNvSpPr/>
            <p:nvPr/>
          </p:nvSpPr>
          <p:spPr>
            <a:xfrm>
              <a:off x="10091571" y="47830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0" name="Oval 529"/>
            <p:cNvSpPr/>
            <p:nvPr/>
          </p:nvSpPr>
          <p:spPr>
            <a:xfrm>
              <a:off x="10464304" y="47832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1" name="Oval 530"/>
            <p:cNvSpPr/>
            <p:nvPr/>
          </p:nvSpPr>
          <p:spPr>
            <a:xfrm>
              <a:off x="10645432" y="47830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2" name="Oval 531"/>
            <p:cNvSpPr/>
            <p:nvPr/>
          </p:nvSpPr>
          <p:spPr>
            <a:xfrm>
              <a:off x="10829004" y="4783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3" name="Oval 532"/>
            <p:cNvSpPr/>
            <p:nvPr/>
          </p:nvSpPr>
          <p:spPr>
            <a:xfrm>
              <a:off x="10273782" y="47809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8" name="Oval 537"/>
            <p:cNvSpPr/>
            <p:nvPr/>
          </p:nvSpPr>
          <p:spPr>
            <a:xfrm>
              <a:off x="11014062" y="5132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9" name="Oval 538"/>
            <p:cNvSpPr/>
            <p:nvPr/>
          </p:nvSpPr>
          <p:spPr>
            <a:xfrm>
              <a:off x="11013740" y="4956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0" name="Oval 539"/>
            <p:cNvSpPr/>
            <p:nvPr/>
          </p:nvSpPr>
          <p:spPr>
            <a:xfrm>
              <a:off x="11013740" y="53213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1" name="Oval 540"/>
            <p:cNvSpPr/>
            <p:nvPr/>
          </p:nvSpPr>
          <p:spPr>
            <a:xfrm>
              <a:off x="11197312" y="5322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2" name="Oval 541"/>
            <p:cNvSpPr/>
            <p:nvPr/>
          </p:nvSpPr>
          <p:spPr>
            <a:xfrm>
              <a:off x="11197466" y="51334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3" name="Oval 542"/>
            <p:cNvSpPr/>
            <p:nvPr/>
          </p:nvSpPr>
          <p:spPr>
            <a:xfrm>
              <a:off x="11197312" y="49576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6" name="Oval 555"/>
            <p:cNvSpPr/>
            <p:nvPr/>
          </p:nvSpPr>
          <p:spPr>
            <a:xfrm>
              <a:off x="11570046" y="4957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7" name="Oval 556"/>
            <p:cNvSpPr/>
            <p:nvPr/>
          </p:nvSpPr>
          <p:spPr>
            <a:xfrm>
              <a:off x="11751495" y="51336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8" name="Oval 557"/>
            <p:cNvSpPr/>
            <p:nvPr/>
          </p:nvSpPr>
          <p:spPr>
            <a:xfrm>
              <a:off x="11751173" y="49576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9" name="Oval 558"/>
            <p:cNvSpPr/>
            <p:nvPr/>
          </p:nvSpPr>
          <p:spPr>
            <a:xfrm>
              <a:off x="11382133" y="51337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0" name="Oval 559"/>
            <p:cNvSpPr/>
            <p:nvPr/>
          </p:nvSpPr>
          <p:spPr>
            <a:xfrm>
              <a:off x="11570046" y="53225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1" name="Oval 560"/>
            <p:cNvSpPr/>
            <p:nvPr/>
          </p:nvSpPr>
          <p:spPr>
            <a:xfrm>
              <a:off x="11573288" y="5133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2" name="Oval 561"/>
            <p:cNvSpPr/>
            <p:nvPr/>
          </p:nvSpPr>
          <p:spPr>
            <a:xfrm>
              <a:off x="11751173" y="53221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3" name="Oval 562"/>
            <p:cNvSpPr/>
            <p:nvPr/>
          </p:nvSpPr>
          <p:spPr>
            <a:xfrm>
              <a:off x="11383091" y="53218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4" name="Oval 563"/>
            <p:cNvSpPr/>
            <p:nvPr/>
          </p:nvSpPr>
          <p:spPr>
            <a:xfrm>
              <a:off x="11934746" y="532319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5" name="Oval 564"/>
            <p:cNvSpPr/>
            <p:nvPr/>
          </p:nvSpPr>
          <p:spPr>
            <a:xfrm>
              <a:off x="11934900" y="51342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6" name="Oval 565"/>
            <p:cNvSpPr/>
            <p:nvPr/>
          </p:nvSpPr>
          <p:spPr>
            <a:xfrm>
              <a:off x="11934746" y="49584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7" name="Oval 566"/>
            <p:cNvSpPr/>
            <p:nvPr/>
          </p:nvSpPr>
          <p:spPr>
            <a:xfrm>
              <a:off x="11379524" y="49555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0" name="Oval 569"/>
            <p:cNvSpPr/>
            <p:nvPr/>
          </p:nvSpPr>
          <p:spPr>
            <a:xfrm>
              <a:off x="11013740" y="47836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1" name="Oval 570"/>
            <p:cNvSpPr/>
            <p:nvPr/>
          </p:nvSpPr>
          <p:spPr>
            <a:xfrm>
              <a:off x="11197312" y="4784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2" name="Oval 571"/>
            <p:cNvSpPr/>
            <p:nvPr/>
          </p:nvSpPr>
          <p:spPr>
            <a:xfrm>
              <a:off x="11570046" y="47846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3" name="Oval 572"/>
            <p:cNvSpPr/>
            <p:nvPr/>
          </p:nvSpPr>
          <p:spPr>
            <a:xfrm>
              <a:off x="11751173" y="47844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4" name="Oval 573"/>
            <p:cNvSpPr/>
            <p:nvPr/>
          </p:nvSpPr>
          <p:spPr>
            <a:xfrm>
              <a:off x="11934746" y="47852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5" name="Oval 574"/>
            <p:cNvSpPr/>
            <p:nvPr/>
          </p:nvSpPr>
          <p:spPr>
            <a:xfrm>
              <a:off x="11379524" y="4782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6" name="Oval 585"/>
            <p:cNvSpPr/>
            <p:nvPr/>
          </p:nvSpPr>
          <p:spPr>
            <a:xfrm>
              <a:off x="7697322" y="5133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7" name="Oval 586"/>
            <p:cNvSpPr/>
            <p:nvPr/>
          </p:nvSpPr>
          <p:spPr>
            <a:xfrm>
              <a:off x="7885235" y="53225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7888477" y="5133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7698280" y="5321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7518917" y="5131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0" name="Oval 709"/>
            <p:cNvSpPr/>
            <p:nvPr/>
          </p:nvSpPr>
          <p:spPr>
            <a:xfrm>
              <a:off x="8633336" y="6051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1" name="Oval 710"/>
            <p:cNvSpPr/>
            <p:nvPr/>
          </p:nvSpPr>
          <p:spPr>
            <a:xfrm>
              <a:off x="8814463" y="60510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2" name="Oval 711"/>
            <p:cNvSpPr/>
            <p:nvPr/>
          </p:nvSpPr>
          <p:spPr>
            <a:xfrm>
              <a:off x="8446382" y="6050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3" name="Oval 712"/>
            <p:cNvSpPr/>
            <p:nvPr/>
          </p:nvSpPr>
          <p:spPr>
            <a:xfrm>
              <a:off x="8998036" y="60520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4" name="Oval 713"/>
            <p:cNvSpPr/>
            <p:nvPr/>
          </p:nvSpPr>
          <p:spPr>
            <a:xfrm>
              <a:off x="9187637" y="67810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5" name="Oval 714"/>
            <p:cNvSpPr/>
            <p:nvPr/>
          </p:nvSpPr>
          <p:spPr>
            <a:xfrm>
              <a:off x="9367328" y="69566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6" name="Oval 715"/>
            <p:cNvSpPr/>
            <p:nvPr/>
          </p:nvSpPr>
          <p:spPr>
            <a:xfrm>
              <a:off x="9363403" y="67780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7" name="Oval 716"/>
            <p:cNvSpPr/>
            <p:nvPr/>
          </p:nvSpPr>
          <p:spPr>
            <a:xfrm>
              <a:off x="9366897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8" name="Oval 717"/>
            <p:cNvSpPr/>
            <p:nvPr/>
          </p:nvSpPr>
          <p:spPr>
            <a:xfrm>
              <a:off x="9552773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9" name="Oval 718"/>
            <p:cNvSpPr/>
            <p:nvPr/>
          </p:nvSpPr>
          <p:spPr>
            <a:xfrm>
              <a:off x="9740686" y="69566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0" name="Oval 719"/>
            <p:cNvSpPr/>
            <p:nvPr/>
          </p:nvSpPr>
          <p:spPr>
            <a:xfrm>
              <a:off x="9921813" y="69564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1" name="Oval 720"/>
            <p:cNvSpPr/>
            <p:nvPr/>
          </p:nvSpPr>
          <p:spPr>
            <a:xfrm>
              <a:off x="9921814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2" name="Oval 721"/>
            <p:cNvSpPr/>
            <p:nvPr/>
          </p:nvSpPr>
          <p:spPr>
            <a:xfrm>
              <a:off x="992181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9184464" y="6226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9363336" y="64148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9552065" y="6599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9743928" y="67812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7" name="Oval 726"/>
            <p:cNvSpPr/>
            <p:nvPr/>
          </p:nvSpPr>
          <p:spPr>
            <a:xfrm>
              <a:off x="10105386" y="69572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8" name="Oval 727"/>
            <p:cNvSpPr/>
            <p:nvPr/>
          </p:nvSpPr>
          <p:spPr>
            <a:xfrm>
              <a:off x="9550164" y="69543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9" name="Oval 728"/>
            <p:cNvSpPr/>
            <p:nvPr/>
          </p:nvSpPr>
          <p:spPr>
            <a:xfrm>
              <a:off x="918446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0" name="Oval 729"/>
            <p:cNvSpPr/>
            <p:nvPr/>
          </p:nvSpPr>
          <p:spPr>
            <a:xfrm>
              <a:off x="9184462" y="64167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9736907" y="6050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9918356" y="62258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9918034" y="6049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9548994" y="62260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5" name="Oval 734"/>
            <p:cNvSpPr/>
            <p:nvPr/>
          </p:nvSpPr>
          <p:spPr>
            <a:xfrm>
              <a:off x="9736907" y="64148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6" name="Oval 735"/>
            <p:cNvSpPr/>
            <p:nvPr/>
          </p:nvSpPr>
          <p:spPr>
            <a:xfrm>
              <a:off x="9740149" y="62261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7" name="Oval 736"/>
            <p:cNvSpPr/>
            <p:nvPr/>
          </p:nvSpPr>
          <p:spPr>
            <a:xfrm>
              <a:off x="9918034" y="64144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8" name="Oval 737"/>
            <p:cNvSpPr/>
            <p:nvPr/>
          </p:nvSpPr>
          <p:spPr>
            <a:xfrm>
              <a:off x="9549952" y="64141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10101607" y="6415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10101761" y="62265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10101607" y="60507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9546385" y="60478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3" name="Oval 742"/>
            <p:cNvSpPr/>
            <p:nvPr/>
          </p:nvSpPr>
          <p:spPr>
            <a:xfrm>
              <a:off x="10480017" y="66026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4" name="Oval 743"/>
            <p:cNvSpPr/>
            <p:nvPr/>
          </p:nvSpPr>
          <p:spPr>
            <a:xfrm>
              <a:off x="10657208" y="67741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5" name="Oval 744"/>
            <p:cNvSpPr/>
            <p:nvPr/>
          </p:nvSpPr>
          <p:spPr>
            <a:xfrm>
              <a:off x="10661144" y="66024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6" name="Oval 745"/>
            <p:cNvSpPr/>
            <p:nvPr/>
          </p:nvSpPr>
          <p:spPr>
            <a:xfrm>
              <a:off x="10287846" y="67742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10475759" y="69545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10479001" y="677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10656886" y="6954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10288805" y="69538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4" name="Oval 753"/>
            <p:cNvSpPr/>
            <p:nvPr/>
          </p:nvSpPr>
          <p:spPr>
            <a:xfrm>
              <a:off x="10289495" y="6600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5" name="Oval 754"/>
            <p:cNvSpPr/>
            <p:nvPr/>
          </p:nvSpPr>
          <p:spPr>
            <a:xfrm>
              <a:off x="10474340" y="6050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6" name="Oval 755"/>
            <p:cNvSpPr/>
            <p:nvPr/>
          </p:nvSpPr>
          <p:spPr>
            <a:xfrm>
              <a:off x="10655789" y="6226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7" name="Oval 756"/>
            <p:cNvSpPr/>
            <p:nvPr/>
          </p:nvSpPr>
          <p:spPr>
            <a:xfrm>
              <a:off x="10655467" y="6050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8" name="Oval 757"/>
            <p:cNvSpPr/>
            <p:nvPr/>
          </p:nvSpPr>
          <p:spPr>
            <a:xfrm>
              <a:off x="10286427" y="6226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9" name="Oval 758"/>
            <p:cNvSpPr/>
            <p:nvPr/>
          </p:nvSpPr>
          <p:spPr>
            <a:xfrm>
              <a:off x="10474340" y="64156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0" name="Oval 759"/>
            <p:cNvSpPr/>
            <p:nvPr/>
          </p:nvSpPr>
          <p:spPr>
            <a:xfrm>
              <a:off x="10477582" y="62269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1" name="Oval 760"/>
            <p:cNvSpPr/>
            <p:nvPr/>
          </p:nvSpPr>
          <p:spPr>
            <a:xfrm>
              <a:off x="10655467" y="64152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2" name="Oval 761"/>
            <p:cNvSpPr/>
            <p:nvPr/>
          </p:nvSpPr>
          <p:spPr>
            <a:xfrm>
              <a:off x="10287386" y="64149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6" name="Oval 765"/>
            <p:cNvSpPr/>
            <p:nvPr/>
          </p:nvSpPr>
          <p:spPr>
            <a:xfrm>
              <a:off x="10283818" y="60486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7" name="Oval 766"/>
            <p:cNvSpPr/>
            <p:nvPr/>
          </p:nvSpPr>
          <p:spPr>
            <a:xfrm>
              <a:off x="10101351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8" name="Oval 767"/>
            <p:cNvSpPr/>
            <p:nvPr/>
          </p:nvSpPr>
          <p:spPr>
            <a:xfrm>
              <a:off x="10101350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9" name="Oval 768"/>
            <p:cNvSpPr/>
            <p:nvPr/>
          </p:nvSpPr>
          <p:spPr>
            <a:xfrm>
              <a:off x="9741290" y="66025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0" name="Oval 769"/>
            <p:cNvSpPr/>
            <p:nvPr/>
          </p:nvSpPr>
          <p:spPr>
            <a:xfrm>
              <a:off x="9370589" y="62233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1" name="Oval 770"/>
            <p:cNvSpPr/>
            <p:nvPr/>
          </p:nvSpPr>
          <p:spPr>
            <a:xfrm>
              <a:off x="9372131" y="60504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2" name="Oval 771"/>
            <p:cNvSpPr/>
            <p:nvPr/>
          </p:nvSpPr>
          <p:spPr>
            <a:xfrm>
              <a:off x="9181608" y="604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5" name="Oval 844"/>
            <p:cNvSpPr/>
            <p:nvPr/>
          </p:nvSpPr>
          <p:spPr>
            <a:xfrm>
              <a:off x="8807312" y="62298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6" name="Oval 845"/>
            <p:cNvSpPr/>
            <p:nvPr/>
          </p:nvSpPr>
          <p:spPr>
            <a:xfrm>
              <a:off x="8995225" y="64186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7" name="Oval 846"/>
            <p:cNvSpPr/>
            <p:nvPr/>
          </p:nvSpPr>
          <p:spPr>
            <a:xfrm>
              <a:off x="8998468" y="6229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8" name="Oval 847"/>
            <p:cNvSpPr/>
            <p:nvPr/>
          </p:nvSpPr>
          <p:spPr>
            <a:xfrm>
              <a:off x="8808271" y="64179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9" name="Oval 848"/>
            <p:cNvSpPr/>
            <p:nvPr/>
          </p:nvSpPr>
          <p:spPr>
            <a:xfrm>
              <a:off x="8999608" y="66063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0" name="Oval 849"/>
            <p:cNvSpPr/>
            <p:nvPr/>
          </p:nvSpPr>
          <p:spPr>
            <a:xfrm>
              <a:off x="8628907" y="622714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53933" y="2148082"/>
            <a:ext cx="5979827" cy="1196169"/>
            <a:chOff x="6053933" y="1859637"/>
            <a:chExt cx="5979827" cy="1196169"/>
          </a:xfrm>
        </p:grpSpPr>
        <p:sp>
          <p:nvSpPr>
            <p:cNvPr id="149" name="Oval 148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8" name="Oval 387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5" name="Oval 414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7" name="Oval 416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8" name="Oval 417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0" name="Oval 419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0" name="Oval 669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2" name="Oval 671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1" name="Oval 680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2" name="Oval 681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4" name="Oval 683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5" name="Oval 684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6" name="Oval 685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7" name="Oval 686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8" name="Oval 687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9" name="Oval 688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1" name="Oval 690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3" name="Oval 692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1" name="Oval 700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2" name="Oval 701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4" name="Oval 703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5" name="Oval 704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6" name="Oval 705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7" name="Oval 706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8" name="Oval 707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9" name="Oval 708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5" name="Oval 854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8" name="Oval 857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9" name="Oval 858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0" name="Oval 859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6" name="Oval 855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7" name="Oval 856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1" name="Oval 860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2" name="Oval 861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3" name="Oval 862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4" name="Oval 863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5" name="Oval 864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6" name="Oval 865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7" name="Oval 866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8" name="Oval 867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9" name="Oval 868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0" name="Oval 869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1" name="Oval 870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2" name="Oval 871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3" name="Oval 872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4" name="Oval 873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5" name="Oval 874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6" name="Oval 875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7" name="Oval 876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8" name="Oval 877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9" name="Oval 878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0" name="Oval 879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1" name="Oval 880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2" name="Oval 881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3" name="Oval 882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4" name="Oval 883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5" name="Oval 884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6" name="Oval 885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7" name="Oval 886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8" name="Oval 887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9" name="Oval 888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0" name="Oval 889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1" name="Oval 890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2" name="Oval 891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3" name="Oval 892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4" name="Oval 893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5" name="Oval 894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6" name="Oval 895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7" name="Oval 896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8" name="Oval 897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9" name="Oval 898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0" name="Oval 899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1" name="Oval 900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2" name="Oval 901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3" name="Oval 902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4" name="Oval 903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5" name="Oval 904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6" name="Oval 905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7" name="Oval 906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8" name="Oval 907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9" name="Oval 908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0" name="Oval 909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1" name="Oval 910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2" name="Oval 911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3" name="Oval 912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4" name="Oval 913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5" name="Oval 914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6" name="Oval 915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7" name="Oval 916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8" name="Oval 917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9" name="Oval 918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0" name="Oval 919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1" name="Oval 920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2" name="Oval 921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3" name="Oval 922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4" name="Oval 923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5" name="Oval 924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6" name="Oval 925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7" name="Oval 926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8" name="Oval 927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9" name="Oval 928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0" name="Oval 929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1" name="Oval 930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2" name="Oval 931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3" name="Oval 932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4" name="Oval 933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5" name="Oval 934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6" name="Oval 935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7" name="Oval 936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8" name="Oval 937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9" name="Oval 938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0" name="Oval 939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1" name="Oval 940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2" name="Oval 941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3" name="Oval 942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4" name="Oval 943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5" name="Oval 944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6" name="Oval 945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7" name="Oval 946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8" name="Oval 947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9" name="Oval 948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0" name="Oval 949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1" name="Oval 950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2" name="Oval 951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3" name="Oval 952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4" name="Oval 953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5" name="Oval 954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6" name="Oval 955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7" name="Oval 956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8" name="Oval 957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9" name="Oval 958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0" name="Oval 959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1" name="Oval 960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2" name="Oval 961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3" name="Oval 962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4" name="Oval 963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5" name="Oval 964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6" name="Oval 965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7" name="Oval 966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8" name="Oval 967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9" name="Oval 968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0" name="Oval 969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1" name="Oval 970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2" name="Oval 971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3" name="Oval 972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4" name="Oval 973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5" name="Oval 974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6" name="Oval 975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7" name="Oval 976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8" name="Oval 977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9" name="Oval 978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0" name="Oval 979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1" name="Oval 980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2" name="Oval 981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3" name="Oval 982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4" name="Oval 983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5" name="Oval 984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6" name="Oval 985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7" name="Oval 986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8" name="Oval 987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9" name="Oval 988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0" name="Oval 989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1" name="Oval 990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2" name="Oval 991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3" name="Oval 992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4" name="Oval 993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5" name="Oval 994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6" name="Oval 995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7" name="Oval 996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8" name="Oval 997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9" name="Oval 998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0" name="Oval 999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1" name="Oval 1000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2" name="Oval 1001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3" name="Oval 1002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4" name="Oval 1003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5" name="Oval 1004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6" name="Oval 1005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7" name="Oval 1006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8" name="Oval 1007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9" name="Oval 1008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0" name="Oval 1009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1" name="Oval 1010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2" name="Oval 1011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3" name="Oval 1012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4" name="Oval 1013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5" name="Oval 1014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6" name="Oval 1015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7" name="Oval 1016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8" name="Oval 1017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9" name="Oval 1018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102330" y="2158819"/>
            <a:ext cx="104150" cy="1184244"/>
            <a:chOff x="12112490" y="2341699"/>
            <a:chExt cx="104150" cy="1184244"/>
          </a:xfrm>
        </p:grpSpPr>
        <p:sp>
          <p:nvSpPr>
            <p:cNvPr id="840" name="Oval 839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1" name="Oval 840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2" name="Oval 841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3" name="Oval 842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4" name="Oval 843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1" name="Oval 850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2" name="Oval 851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853" name="Group 852"/>
          <p:cNvGrpSpPr/>
          <p:nvPr/>
        </p:nvGrpSpPr>
        <p:grpSpPr>
          <a:xfrm>
            <a:off x="12102330" y="3428819"/>
            <a:ext cx="104150" cy="1184244"/>
            <a:chOff x="12112490" y="2341699"/>
            <a:chExt cx="104150" cy="1184244"/>
          </a:xfrm>
        </p:grpSpPr>
        <p:sp>
          <p:nvSpPr>
            <p:cNvPr id="854" name="Oval 853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0" name="Oval 1019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1" name="Oval 1020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2" name="Oval 1021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3" name="Oval 1022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4" name="Oval 1023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5" name="Oval 1024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26" name="Group 1025"/>
          <p:cNvGrpSpPr/>
          <p:nvPr/>
        </p:nvGrpSpPr>
        <p:grpSpPr>
          <a:xfrm>
            <a:off x="12102330" y="4708979"/>
            <a:ext cx="104150" cy="1184244"/>
            <a:chOff x="12112490" y="2341699"/>
            <a:chExt cx="104150" cy="1184244"/>
          </a:xfrm>
        </p:grpSpPr>
        <p:sp>
          <p:nvSpPr>
            <p:cNvPr id="1027" name="Oval 1026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8" name="Oval 1027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9" name="Oval 1028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0" name="Oval 1029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1" name="Oval 1030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2" name="Oval 1031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3" name="Oval 1032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12102330" y="5989139"/>
            <a:ext cx="104150" cy="1184244"/>
            <a:chOff x="12112490" y="2341699"/>
            <a:chExt cx="104150" cy="1184244"/>
          </a:xfrm>
        </p:grpSpPr>
        <p:sp>
          <p:nvSpPr>
            <p:cNvPr id="1035" name="Oval 1034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6" name="Oval 1035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7" name="Oval 1036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8" name="Oval 1037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9" name="Oval 1038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0" name="Oval 1039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1" name="Oval 1040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42" name="Group 1041"/>
          <p:cNvGrpSpPr/>
          <p:nvPr/>
        </p:nvGrpSpPr>
        <p:grpSpPr>
          <a:xfrm>
            <a:off x="6057290" y="870884"/>
            <a:ext cx="5979827" cy="1196169"/>
            <a:chOff x="6053933" y="1859637"/>
            <a:chExt cx="5979827" cy="1196169"/>
          </a:xfrm>
        </p:grpSpPr>
        <p:sp>
          <p:nvSpPr>
            <p:cNvPr id="1043" name="Oval 1042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4" name="Oval 1043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5" name="Oval 1044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6" name="Oval 1045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7" name="Oval 1046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8" name="Oval 1047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9" name="Oval 1048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0" name="Oval 1049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1" name="Oval 1050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2" name="Oval 1051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3" name="Oval 1052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4" name="Oval 1053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5" name="Oval 1054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6" name="Oval 1055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7" name="Oval 1056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8" name="Oval 1057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9" name="Oval 1058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0" name="Oval 1059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1" name="Oval 1060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2" name="Oval 1061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3" name="Oval 1062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4" name="Oval 1063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5" name="Oval 1064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6" name="Oval 1065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7" name="Oval 1066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8" name="Oval 1067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9" name="Oval 1068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0" name="Oval 1069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1" name="Oval 1070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2" name="Oval 1071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3" name="Oval 1072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4" name="Oval 1073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5" name="Oval 1074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6" name="Oval 1075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7" name="Oval 1076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8" name="Oval 1077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9" name="Oval 1078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0" name="Oval 1079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1" name="Oval 1080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2" name="Oval 1081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3" name="Oval 1082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4" name="Oval 1083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5" name="Oval 1084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6" name="Oval 1085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7" name="Oval 1086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8" name="Oval 1087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9" name="Oval 1088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0" name="Oval 1089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1" name="Oval 1090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2" name="Oval 1091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3" name="Oval 1092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4" name="Oval 1093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5" name="Oval 1094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6" name="Oval 1095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7" name="Oval 1096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8" name="Oval 1097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9" name="Oval 1098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0" name="Oval 1099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1" name="Oval 1100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2" name="Oval 1101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3" name="Oval 1102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4" name="Oval 1103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5" name="Oval 1104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6" name="Oval 1105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7" name="Oval 1106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8" name="Oval 1107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9" name="Oval 1108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0" name="Oval 1109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1" name="Oval 1110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2" name="Oval 1111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3" name="Oval 1112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4" name="Oval 1113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5" name="Oval 1114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6" name="Oval 1115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7" name="Oval 1116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8" name="Oval 1117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9" name="Oval 1118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0" name="Oval 1119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1" name="Oval 1120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2" name="Oval 1121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3" name="Oval 1122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4" name="Oval 1123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5" name="Oval 1124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6" name="Oval 1125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7" name="Oval 1126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8" name="Oval 1127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9" name="Oval 1128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0" name="Oval 1129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1" name="Oval 1130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2" name="Oval 1131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3" name="Oval 1132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4" name="Oval 1133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5" name="Oval 1134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6" name="Oval 1135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7" name="Oval 1136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8" name="Oval 1137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9" name="Oval 1138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0" name="Oval 1139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1" name="Oval 1140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2" name="Oval 1141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3" name="Oval 1142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4" name="Oval 1143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5" name="Oval 1144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6" name="Oval 1145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7" name="Oval 1146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8" name="Oval 1147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9" name="Oval 1148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0" name="Oval 1149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1" name="Oval 1150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2" name="Oval 1151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3" name="Oval 1152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4" name="Oval 1153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5" name="Oval 1154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6" name="Oval 1155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7" name="Oval 1156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8" name="Oval 1157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9" name="Oval 1158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0" name="Oval 1159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1" name="Oval 1160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2" name="Oval 1161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3" name="Oval 1162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4" name="Oval 1163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5" name="Oval 1164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6" name="Oval 1165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7" name="Oval 1166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8" name="Oval 1167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9" name="Oval 1168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0" name="Oval 1169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1" name="Oval 1170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2" name="Oval 1171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3" name="Oval 1172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4" name="Oval 1173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5" name="Oval 1174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6" name="Oval 1175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7" name="Oval 1176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8" name="Oval 1177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9" name="Oval 1178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0" name="Oval 1179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1" name="Oval 1180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2" name="Oval 1181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3" name="Oval 1182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4" name="Oval 1183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5" name="Oval 1184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6" name="Oval 1185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7" name="Oval 1186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8" name="Oval 1187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9" name="Oval 1188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0" name="Oval 1189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1" name="Oval 1190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2" name="Oval 1191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3" name="Oval 1192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4" name="Oval 1193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5" name="Oval 1194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6" name="Oval 1195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7" name="Oval 1196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8" name="Oval 1197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9" name="Oval 1198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0" name="Oval 1199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1" name="Oval 1200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2" name="Oval 1201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3" name="Oval 1202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4" name="Oval 1203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5" name="Oval 1204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6" name="Oval 1205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7" name="Oval 1206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8" name="Oval 1207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9" name="Oval 1208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0" name="Oval 1209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1" name="Oval 1210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2" name="Oval 1211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3" name="Oval 1212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4" name="Oval 1213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5" name="Oval 1214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6" name="Oval 1215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7" name="Oval 1216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8" name="Oval 1217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9" name="Oval 1218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0" name="Oval 1219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1" name="Oval 1220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2" name="Oval 1221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3" name="Oval 1222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4" name="Oval 1223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5" name="Oval 1224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6" name="Oval 1225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7" name="Oval 1226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8" name="Oval 1227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9" name="Oval 1228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0" name="Oval 1229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1" name="Oval 1230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2" name="Oval 1231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3" name="Oval 1232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4" name="Oval 1233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5" name="Oval 1234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6" name="Oval 1235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7" name="Oval 1236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8" name="Oval 1237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9" name="Oval 1238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0" name="Oval 1239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1" name="Oval 1240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2" name="Oval 1241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3" name="Oval 1242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4" name="Oval 1243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5" name="Oval 1244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6" name="Oval 1245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7" name="Oval 1246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8" name="Oval 1247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9" name="Oval 1248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0" name="Oval 1249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1" name="Oval 1250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2" name="Oval 1251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3" name="Oval 1252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4" name="Oval 1253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5" name="Oval 1254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6" name="Oval 1255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7" name="Oval 1256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8" name="Oval 1257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9" name="Oval 1258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0" name="Oval 1259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1" name="Oval 1260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2" name="Oval 1261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3" name="Oval 1262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4" name="Oval 1263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5" name="Oval 1264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6" name="Oval 1265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7" name="Oval 1266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8" name="Oval 1267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9" name="Oval 1268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0" name="Oval 1269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1" name="Oval 1270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2" name="Oval 1271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3" name="Oval 1272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74" name="Group 1273"/>
          <p:cNvGrpSpPr/>
          <p:nvPr/>
        </p:nvGrpSpPr>
        <p:grpSpPr>
          <a:xfrm>
            <a:off x="6056207" y="-388127"/>
            <a:ext cx="5979827" cy="1196169"/>
            <a:chOff x="6053933" y="1859637"/>
            <a:chExt cx="5979827" cy="1196169"/>
          </a:xfrm>
        </p:grpSpPr>
        <p:sp>
          <p:nvSpPr>
            <p:cNvPr id="1275" name="Oval 1274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6" name="Oval 1275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7" name="Oval 1276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8" name="Oval 1277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9" name="Oval 1278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0" name="Oval 1279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1" name="Oval 1280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2" name="Oval 1281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3" name="Oval 1282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4" name="Oval 1283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5" name="Oval 1284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6" name="Oval 1285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7" name="Oval 1286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8" name="Oval 1287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9" name="Oval 1288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0" name="Oval 1289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1" name="Oval 1290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2" name="Oval 1291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3" name="Oval 1292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4" name="Oval 1293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5" name="Oval 1294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6" name="Oval 1295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7" name="Oval 1296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8" name="Oval 1297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9" name="Oval 1298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0" name="Oval 1299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1" name="Oval 1300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2" name="Oval 1301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3" name="Oval 1302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4" name="Oval 1303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5" name="Oval 1304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6" name="Oval 1305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7" name="Oval 1306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8" name="Oval 1307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9" name="Oval 1308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0" name="Oval 1309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1" name="Oval 1310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2" name="Oval 1311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3" name="Oval 1312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4" name="Oval 1313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5" name="Oval 1314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6" name="Oval 1315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7" name="Oval 1316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8" name="Oval 1317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9" name="Oval 1318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0" name="Oval 1319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1" name="Oval 1320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2" name="Oval 1321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3" name="Oval 1322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4" name="Oval 1323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5" name="Oval 1324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6" name="Oval 1325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7" name="Oval 1326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8" name="Oval 1327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9" name="Oval 1328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0" name="Oval 1329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1" name="Oval 1330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2" name="Oval 1331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3" name="Oval 1332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4" name="Oval 1333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5" name="Oval 1334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6" name="Oval 1335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7" name="Oval 1336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8" name="Oval 1337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9" name="Oval 1338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0" name="Oval 1339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1" name="Oval 1340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2" name="Oval 1341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3" name="Oval 1342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4" name="Oval 1343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5" name="Oval 1344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6" name="Oval 1345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7" name="Oval 1346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8" name="Oval 1347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9" name="Oval 1348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0" name="Oval 1349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1" name="Oval 1350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2" name="Oval 1351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3" name="Oval 1352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4" name="Oval 1353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5" name="Oval 1354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6" name="Oval 1355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7" name="Oval 1356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8" name="Oval 1357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9" name="Oval 1358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0" name="Oval 1359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1" name="Oval 1360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2" name="Oval 1361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3" name="Oval 1362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4" name="Oval 1363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5" name="Oval 1364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6" name="Oval 1365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7" name="Oval 1366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8" name="Oval 1367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9" name="Oval 1368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0" name="Oval 1369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1" name="Oval 1370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2" name="Oval 1371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3" name="Oval 1372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4" name="Oval 1373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5" name="Oval 1374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6" name="Oval 1375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7" name="Oval 1376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8" name="Oval 1377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9" name="Oval 1378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0" name="Oval 1379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1" name="Oval 1380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2" name="Oval 1381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3" name="Oval 1382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4" name="Oval 1383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5" name="Oval 1384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6" name="Oval 1385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7" name="Oval 1386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8" name="Oval 1387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9" name="Oval 1388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0" name="Oval 1389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1" name="Oval 1390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2" name="Oval 1391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3" name="Oval 1392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4" name="Oval 1393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5" name="Oval 1394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6" name="Oval 1395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7" name="Oval 1396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8" name="Oval 1397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9" name="Oval 1398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0" name="Oval 1399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1" name="Oval 1400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2" name="Oval 1401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3" name="Oval 1402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4" name="Oval 1403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5" name="Oval 1404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6" name="Oval 1405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7" name="Oval 1406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8" name="Oval 1407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9" name="Oval 1408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0" name="Oval 1409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1" name="Oval 1410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2" name="Oval 1411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3" name="Oval 1412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4" name="Oval 1413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5" name="Oval 1414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6" name="Oval 1415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7" name="Oval 1416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8" name="Oval 1417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9" name="Oval 1418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0" name="Oval 1419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1" name="Oval 1420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2" name="Oval 1421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3" name="Oval 1422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4" name="Oval 1423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5" name="Oval 1424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6" name="Oval 1425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7" name="Oval 1426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8" name="Oval 1427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9" name="Oval 1428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0" name="Oval 1429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1" name="Oval 1430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2" name="Oval 1431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3" name="Oval 1432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4" name="Oval 1433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5" name="Oval 1434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6" name="Oval 1435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7" name="Oval 1436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8" name="Oval 1437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9" name="Oval 1438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0" name="Oval 1439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1" name="Oval 1440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2" name="Oval 1441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3" name="Oval 1442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4" name="Oval 1443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5" name="Oval 1444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6" name="Oval 1445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7" name="Oval 1446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8" name="Oval 1447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9" name="Oval 1448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0" name="Oval 1449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1" name="Oval 1450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2" name="Oval 1451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3" name="Oval 1452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4" name="Oval 1453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5" name="Oval 1454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6" name="Oval 1455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7" name="Oval 1456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8" name="Oval 1457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9" name="Oval 1458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0" name="Oval 1459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1" name="Oval 1460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2" name="Oval 1461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3" name="Oval 1462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4" name="Oval 1463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5" name="Oval 1464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6" name="Oval 1465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7" name="Oval 1466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8" name="Oval 1467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9" name="Oval 1468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0" name="Oval 1469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1" name="Oval 1470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2" name="Oval 1471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3" name="Oval 1472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4" name="Oval 1473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5" name="Oval 1474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6" name="Oval 1475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7" name="Oval 1476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8" name="Oval 1477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9" name="Oval 1478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0" name="Oval 1479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1" name="Oval 1480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2" name="Oval 1481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3" name="Oval 1482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4" name="Oval 1483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5" name="Oval 1484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6" name="Oval 1485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7" name="Oval 1486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8" name="Oval 1487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9" name="Oval 1488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0" name="Oval 1489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1" name="Oval 1490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2" name="Oval 1491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3" name="Oval 1492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4" name="Oval 1493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5" name="Oval 1494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6" name="Oval 1495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7" name="Oval 1496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8" name="Oval 1497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9" name="Oval 1498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0" name="Oval 1499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1" name="Oval 1500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2" name="Oval 1501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3" name="Oval 1502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4" name="Oval 1503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5" name="Oval 1504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06" name="Group 1505"/>
          <p:cNvGrpSpPr/>
          <p:nvPr/>
        </p:nvGrpSpPr>
        <p:grpSpPr>
          <a:xfrm>
            <a:off x="12090957" y="878204"/>
            <a:ext cx="104150" cy="1184244"/>
            <a:chOff x="12112490" y="2341699"/>
            <a:chExt cx="104150" cy="1184244"/>
          </a:xfrm>
        </p:grpSpPr>
        <p:sp>
          <p:nvSpPr>
            <p:cNvPr id="1507" name="Oval 1506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8" name="Oval 1507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9" name="Oval 1508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0" name="Oval 1509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1" name="Oval 1510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2" name="Oval 1511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3" name="Oval 1512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14" name="Group 1513"/>
          <p:cNvGrpSpPr/>
          <p:nvPr/>
        </p:nvGrpSpPr>
        <p:grpSpPr>
          <a:xfrm>
            <a:off x="12090957" y="-377390"/>
            <a:ext cx="104150" cy="1184244"/>
            <a:chOff x="12112490" y="2341699"/>
            <a:chExt cx="104150" cy="1184244"/>
          </a:xfrm>
        </p:grpSpPr>
        <p:sp>
          <p:nvSpPr>
            <p:cNvPr id="1515" name="Oval 1514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6" name="Oval 1515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7" name="Oval 1516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8" name="Oval 1517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9" name="Oval 1518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0" name="Oval 1519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1" name="Oval 1520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49988" y="3060080"/>
            <a:ext cx="1610827" cy="93391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  <a:sym typeface="Gill Sans Light"/>
              </a:rPr>
              <a:t>Reachable</a:t>
            </a:r>
          </a:p>
          <a:p>
            <a:pPr algn="ctr" defTabSz="410751" hangingPunct="0"/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</a:rPr>
              <a:t>states</a:t>
            </a:r>
            <a:endParaRPr lang="en-US" sz="2800" b="1" dirty="0">
              <a:solidFill>
                <a:srgbClr val="FFFFFF"/>
              </a:solidFill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4BFD0-8F26-F338-8E00-D5DD7DE4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498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971" y="-461193"/>
            <a:ext cx="12992275" cy="9144000"/>
          </a:xfrm>
          <a:prstGeom prst="rect">
            <a:avLst/>
          </a:prstGeom>
          <a:solidFill>
            <a:srgbClr val="92D050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 dirty="0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38976" y="4373297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TextBox 2"/>
          <p:cNvSpPr txBox="1"/>
          <p:nvPr/>
        </p:nvSpPr>
        <p:spPr>
          <a:xfrm>
            <a:off x="8507064" y="3584252"/>
            <a:ext cx="1753879" cy="526555"/>
          </a:xfrm>
          <a:prstGeom prst="rect">
            <a:avLst/>
          </a:prstGeom>
          <a:solidFill>
            <a:srgbClr val="000000">
              <a:alpha val="3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Safe states</a:t>
            </a:r>
          </a:p>
        </p:txBody>
      </p:sp>
      <p:grpSp>
        <p:nvGrpSpPr>
          <p:cNvPr id="837" name="Group 836"/>
          <p:cNvGrpSpPr/>
          <p:nvPr/>
        </p:nvGrpSpPr>
        <p:grpSpPr>
          <a:xfrm>
            <a:off x="6069858" y="3818287"/>
            <a:ext cx="63216" cy="551311"/>
            <a:chOff x="6462644" y="7841273"/>
            <a:chExt cx="89907" cy="784087"/>
          </a:xfrm>
        </p:grpSpPr>
        <p:cxnSp>
          <p:nvCxnSpPr>
            <p:cNvPr id="838" name="Straight Connector 837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9" name="Straight Connector 838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0" name="Straight Connector 839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1" name="Straight Connector 840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842" name="Rounded Rectangle 841"/>
          <p:cNvSpPr/>
          <p:nvPr/>
        </p:nvSpPr>
        <p:spPr>
          <a:xfrm>
            <a:off x="4127369" y="1558418"/>
            <a:ext cx="4242447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Safe(v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) &amp;&amp; Next(v, v’) </a:t>
            </a:r>
            <a:r>
              <a:rPr lang="en-US" sz="2250" b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Safe(v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887" y="1024369"/>
            <a:ext cx="2950232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b="1" dirty="0">
                <a:latin typeface="Calibri" charset="0"/>
                <a:ea typeface="Calibri" charset="0"/>
                <a:cs typeface="Calibri" charset="0"/>
                <a:sym typeface="Gill Sans Light"/>
              </a:rPr>
              <a:t>Naïve safety proof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097604" y="4738184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Box 36"/>
          <p:cNvSpPr txBox="1"/>
          <p:nvPr/>
        </p:nvSpPr>
        <p:spPr>
          <a:xfrm rot="20569322">
            <a:off x="6188777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689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60704" y="4229699"/>
            <a:ext cx="8867632" cy="927857"/>
            <a:chOff x="647040" y="3859788"/>
            <a:chExt cx="8867632" cy="927857"/>
          </a:xfrm>
        </p:grpSpPr>
        <p:sp>
          <p:nvSpPr>
            <p:cNvPr id="9" name="Oval 8"/>
            <p:cNvSpPr/>
            <p:nvPr/>
          </p:nvSpPr>
          <p:spPr>
            <a:xfrm>
              <a:off x="647040" y="3989031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942689" y="3989030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238338" y="3989030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533987" y="4009170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400857" y="3983187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657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8696506" y="3983186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658</a:t>
              </a:r>
            </a:p>
          </p:txBody>
        </p:sp>
        <p:cxnSp>
          <p:nvCxnSpPr>
            <p:cNvPr id="5" name="Curved Connector 4"/>
            <p:cNvCxnSpPr>
              <a:stCxn id="9" idx="7"/>
              <a:endCxn id="11" idx="1"/>
            </p:cNvCxnSpPr>
            <p:nvPr/>
          </p:nvCxnSpPr>
          <p:spPr>
            <a:xfrm rot="5400000" flipH="1" flipV="1">
              <a:off x="1703947" y="3744477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/>
            <p:nvPr/>
          </p:nvCxnSpPr>
          <p:spPr>
            <a:xfrm rot="5400000" flipH="1" flipV="1">
              <a:off x="2999596" y="3744603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 rot="5400000" flipH="1" flipV="1">
              <a:off x="4287943" y="3744477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 rot="5400000" flipH="1" flipV="1">
              <a:off x="5590894" y="3744477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5400000" flipH="1" flipV="1">
              <a:off x="7135115" y="3744477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 rot="5400000" flipH="1" flipV="1">
              <a:off x="8457764" y="3738974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087240" y="3859788"/>
              <a:ext cx="7143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4400" dirty="0"/>
                <a:t>…</a:t>
              </a:r>
              <a:endParaRPr lang="en-US" sz="4400" dirty="0"/>
            </a:p>
          </p:txBody>
        </p:sp>
      </p:grpSp>
      <p:sp>
        <p:nvSpPr>
          <p:cNvPr id="397" name="Google Shape;397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/>
              <a:t>Chapter 4: Proving properties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52396" indent="0">
              <a:buNone/>
            </a:pPr>
            <a:r>
              <a:rPr lang="en-US" dirty="0"/>
              <a:t>Expressing a system as a state machine allows us to </a:t>
            </a:r>
            <a:r>
              <a:rPr lang="en-US" dirty="0">
                <a:solidFill>
                  <a:srgbClr val="0000FF"/>
                </a:solidFill>
              </a:rPr>
              <a:t>prove</a:t>
            </a:r>
            <a:r>
              <a:rPr lang="en-US" dirty="0"/>
              <a:t> that it has certain properties</a:t>
            </a:r>
          </a:p>
          <a:p>
            <a:pPr>
              <a:lnSpc>
                <a:spcPct val="50000"/>
              </a:lnSpc>
            </a:pPr>
            <a:r>
              <a:rPr lang="en-US" dirty="0"/>
              <a:t>We will focus on safety properties</a:t>
            </a:r>
          </a:p>
          <a:p>
            <a:pPr lvl="1"/>
            <a:r>
              <a:rPr lang="en-US" dirty="0"/>
              <a:t>i.e. properties that hold throughout the execution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Basic tool: induction</a:t>
            </a:r>
            <a:endParaRPr lang="el-GR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l-GR" dirty="0"/>
          </a:p>
          <a:p>
            <a:r>
              <a:rPr lang="en-US" dirty="0"/>
              <a:t>Show that the property holds on state 0</a:t>
            </a:r>
          </a:p>
          <a:p>
            <a:r>
              <a:rPr lang="en-US" dirty="0"/>
              <a:t>Show that if the property holds on state k, it must hold on state k+1</a:t>
            </a:r>
          </a:p>
        </p:txBody>
      </p:sp>
      <p:sp>
        <p:nvSpPr>
          <p:cNvPr id="398" name="Google Shape;398;p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23" name="Oval 22"/>
          <p:cNvSpPr/>
          <p:nvPr/>
        </p:nvSpPr>
        <p:spPr>
          <a:xfrm>
            <a:off x="1060704" y="4358942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4" name="Oval 23"/>
          <p:cNvSpPr/>
          <p:nvPr/>
        </p:nvSpPr>
        <p:spPr>
          <a:xfrm>
            <a:off x="2356353" y="4358941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3652002" y="4358941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Oval 30"/>
          <p:cNvSpPr/>
          <p:nvPr/>
        </p:nvSpPr>
        <p:spPr>
          <a:xfrm>
            <a:off x="4947651" y="4379081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Oval 31"/>
          <p:cNvSpPr/>
          <p:nvPr/>
        </p:nvSpPr>
        <p:spPr>
          <a:xfrm>
            <a:off x="7814521" y="4353098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657</a:t>
            </a:r>
          </a:p>
        </p:txBody>
      </p:sp>
      <p:sp>
        <p:nvSpPr>
          <p:cNvPr id="33" name="Oval 32"/>
          <p:cNvSpPr/>
          <p:nvPr/>
        </p:nvSpPr>
        <p:spPr>
          <a:xfrm>
            <a:off x="9110170" y="4353097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658</a:t>
            </a:r>
          </a:p>
        </p:txBody>
      </p:sp>
      <p:cxnSp>
        <p:nvCxnSpPr>
          <p:cNvPr id="41" name="Curved Connector 40"/>
          <p:cNvCxnSpPr/>
          <p:nvPr/>
        </p:nvCxnSpPr>
        <p:spPr>
          <a:xfrm rot="5400000" flipH="1" flipV="1">
            <a:off x="10155512" y="4108885"/>
            <a:ext cx="1" cy="717119"/>
          </a:xfrm>
          <a:prstGeom prst="curvedConnector3">
            <a:avLst>
              <a:gd name="adj1" fmla="val 34260600000"/>
            </a:avLst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F47FAB-A32B-ADD3-F534-8A38C19A1BD1}"/>
              </a:ext>
            </a:extLst>
          </p:cNvPr>
          <p:cNvSpPr txBox="1"/>
          <p:nvPr/>
        </p:nvSpPr>
        <p:spPr>
          <a:xfrm>
            <a:off x="0" y="-36933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animations removed</a:t>
            </a:r>
          </a:p>
        </p:txBody>
      </p:sp>
    </p:spTree>
    <p:extLst>
      <p:ext uri="{BB962C8B-B14F-4D97-AF65-F5344CB8AC3E}">
        <p14:creationId xmlns:p14="http://schemas.microsoft.com/office/powerpoint/2010/main" val="116221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/>
        </p:nvCxnSpPr>
        <p:spPr>
          <a:xfrm>
            <a:off x="6069143" y="548002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nip Single Corner Rectangle 1"/>
          <p:cNvSpPr/>
          <p:nvPr/>
        </p:nvSpPr>
        <p:spPr>
          <a:xfrm rot="10800000">
            <a:off x="6057290" y="-1895550"/>
            <a:ext cx="12226094" cy="11887200"/>
          </a:xfrm>
          <a:prstGeom prst="snip1Rect">
            <a:avLst>
              <a:gd name="adj" fmla="val 50000"/>
            </a:avLst>
          </a:prstGeom>
          <a:solidFill>
            <a:srgbClr val="92D050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 dirty="0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44232" y="4384799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48" name="Straight Connector 47"/>
          <p:cNvCxnSpPr/>
          <p:nvPr/>
        </p:nvCxnSpPr>
        <p:spPr>
          <a:xfrm>
            <a:off x="6071793" y="437649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6068047" y="418638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6068047" y="56632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1" name="Group 90"/>
          <p:cNvGrpSpPr/>
          <p:nvPr/>
        </p:nvGrpSpPr>
        <p:grpSpPr>
          <a:xfrm rot="5400000">
            <a:off x="7260970" y="4644293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6097604" y="4738184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 rot="20569322">
            <a:off x="6188777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073232" y="400843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6069143" y="382892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6068545" y="364256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6071294" y="345246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6071294" y="3281004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" name="Group 10"/>
          <p:cNvGrpSpPr/>
          <p:nvPr/>
        </p:nvGrpSpPr>
        <p:grpSpPr>
          <a:xfrm>
            <a:off x="6053933" y="3416359"/>
            <a:ext cx="5979817" cy="1577008"/>
            <a:chOff x="6053933" y="3127914"/>
            <a:chExt cx="5979817" cy="1577008"/>
          </a:xfrm>
        </p:grpSpPr>
        <p:sp>
          <p:nvSpPr>
            <p:cNvPr id="289" name="Oval 288"/>
            <p:cNvSpPr/>
            <p:nvPr/>
          </p:nvSpPr>
          <p:spPr>
            <a:xfrm>
              <a:off x="8069382" y="45993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0" name="Oval 289"/>
            <p:cNvSpPr/>
            <p:nvPr/>
          </p:nvSpPr>
          <p:spPr>
            <a:xfrm>
              <a:off x="8253081" y="4602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8624744" y="45940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8437789" y="45933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9175123" y="46007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9358822" y="46043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6" name="Oval 405"/>
            <p:cNvSpPr/>
            <p:nvPr/>
          </p:nvSpPr>
          <p:spPr>
            <a:xfrm>
              <a:off x="9730485" y="45954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8" name="Oval 407"/>
            <p:cNvSpPr/>
            <p:nvPr/>
          </p:nvSpPr>
          <p:spPr>
            <a:xfrm>
              <a:off x="9543531" y="4594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414914" y="38611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6788273" y="38612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6969722" y="40497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6969400" y="38610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232446" y="3861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6415623" y="4049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600360" y="4049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788273" y="42386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791515" y="405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6969400" y="423830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601318" y="42380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789696" y="44148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6969427" y="45978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7153126" y="46014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7153250" y="44144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7152972" y="4239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7153126" y="40504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7152972" y="3861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7335585" y="40482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6597750" y="38589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967710" y="44106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7523346" y="38591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7704473" y="38587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7336391" y="38584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7888045" y="38597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7526537" y="4238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7707664" y="42380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7339582" y="42377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7891237" y="42390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7526537" y="4417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7707664" y="4416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7339582" y="4416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7891237" y="44178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7524789" y="45924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7705916" y="45920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7337835" y="4591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7889489" y="4593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7523346" y="40478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7704473" y="4047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7888045" y="40485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8069677" y="4051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8069355" y="3862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8069355" y="42398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1" name="Oval 290"/>
            <p:cNvSpPr/>
            <p:nvPr/>
          </p:nvSpPr>
          <p:spPr>
            <a:xfrm>
              <a:off x="8253205" y="4415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8252927" y="42408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8253081" y="40519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8252927" y="38633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8435540" y="40497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8067665" y="44122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8623300" y="3860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8804427" y="38602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8436346" y="386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8988000" y="38613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8626492" y="42399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8807619" y="42395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8439537" y="42392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8991191" y="42406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8626492" y="44187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8807619" y="44183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8439537" y="44180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8991191" y="4419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8805871" y="4593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8989443" y="4594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8623300" y="40494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8804427" y="4049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8988000" y="40500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9175418" y="40527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9175096" y="38639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9175096" y="424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9358946" y="4417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9358668" y="42422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9358822" y="40533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9358668" y="38647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9541281" y="4051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9173406" y="44135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8" name="Oval 377"/>
            <p:cNvSpPr/>
            <p:nvPr/>
          </p:nvSpPr>
          <p:spPr>
            <a:xfrm>
              <a:off x="9729042" y="38620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0" name="Oval 379"/>
            <p:cNvSpPr/>
            <p:nvPr/>
          </p:nvSpPr>
          <p:spPr>
            <a:xfrm>
              <a:off x="9910169" y="38616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>
              <a:off x="9542087" y="38613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>
              <a:off x="10093741" y="38627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9732233" y="42413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9913360" y="42409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9545279" y="42406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0096933" y="42420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9732233" y="44201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9913360" y="4419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>
              <a:off x="9545279" y="4419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>
              <a:off x="10096933" y="44208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7" name="Oval 406"/>
            <p:cNvSpPr/>
            <p:nvPr/>
          </p:nvSpPr>
          <p:spPr>
            <a:xfrm>
              <a:off x="9911612" y="45950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9" name="Oval 408"/>
            <p:cNvSpPr/>
            <p:nvPr/>
          </p:nvSpPr>
          <p:spPr>
            <a:xfrm>
              <a:off x="10095185" y="45960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0" name="Oval 409"/>
            <p:cNvSpPr/>
            <p:nvPr/>
          </p:nvSpPr>
          <p:spPr>
            <a:xfrm>
              <a:off x="9729042" y="40508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1" name="Oval 410"/>
            <p:cNvSpPr/>
            <p:nvPr/>
          </p:nvSpPr>
          <p:spPr>
            <a:xfrm>
              <a:off x="9910169" y="4050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2" name="Oval 411"/>
            <p:cNvSpPr/>
            <p:nvPr/>
          </p:nvSpPr>
          <p:spPr>
            <a:xfrm>
              <a:off x="10093741" y="40514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2" name="Oval 591"/>
            <p:cNvSpPr/>
            <p:nvPr/>
          </p:nvSpPr>
          <p:spPr>
            <a:xfrm>
              <a:off x="10278938" y="45938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3" name="Oval 592"/>
            <p:cNvSpPr/>
            <p:nvPr/>
          </p:nvSpPr>
          <p:spPr>
            <a:xfrm>
              <a:off x="10275014" y="441526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4" name="Oval 593"/>
            <p:cNvSpPr/>
            <p:nvPr/>
          </p:nvSpPr>
          <p:spPr>
            <a:xfrm>
              <a:off x="10278508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5" name="Oval 594"/>
            <p:cNvSpPr/>
            <p:nvPr/>
          </p:nvSpPr>
          <p:spPr>
            <a:xfrm>
              <a:off x="10464384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6" name="Oval 595"/>
            <p:cNvSpPr/>
            <p:nvPr/>
          </p:nvSpPr>
          <p:spPr>
            <a:xfrm>
              <a:off x="10652297" y="45938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7" name="Oval 596"/>
            <p:cNvSpPr/>
            <p:nvPr/>
          </p:nvSpPr>
          <p:spPr>
            <a:xfrm>
              <a:off x="10833424" y="45936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8" name="Oval 597"/>
            <p:cNvSpPr/>
            <p:nvPr/>
          </p:nvSpPr>
          <p:spPr>
            <a:xfrm>
              <a:off x="10833425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9" name="Oval 598"/>
            <p:cNvSpPr/>
            <p:nvPr/>
          </p:nvSpPr>
          <p:spPr>
            <a:xfrm>
              <a:off x="10833424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0" name="Oval 599"/>
            <p:cNvSpPr/>
            <p:nvPr/>
          </p:nvSpPr>
          <p:spPr>
            <a:xfrm>
              <a:off x="10274947" y="40521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1" name="Oval 600"/>
            <p:cNvSpPr/>
            <p:nvPr/>
          </p:nvSpPr>
          <p:spPr>
            <a:xfrm>
              <a:off x="10463675" y="42370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2" name="Oval 601"/>
            <p:cNvSpPr/>
            <p:nvPr/>
          </p:nvSpPr>
          <p:spPr>
            <a:xfrm>
              <a:off x="10655539" y="44184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3" name="Oval 602"/>
            <p:cNvSpPr/>
            <p:nvPr/>
          </p:nvSpPr>
          <p:spPr>
            <a:xfrm>
              <a:off x="11016997" y="4594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4" name="Oval 603"/>
            <p:cNvSpPr/>
            <p:nvPr/>
          </p:nvSpPr>
          <p:spPr>
            <a:xfrm>
              <a:off x="10461775" y="45916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6" name="Oval 605"/>
            <p:cNvSpPr/>
            <p:nvPr/>
          </p:nvSpPr>
          <p:spPr>
            <a:xfrm>
              <a:off x="10829967" y="38631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8" name="Oval 607"/>
            <p:cNvSpPr/>
            <p:nvPr/>
          </p:nvSpPr>
          <p:spPr>
            <a:xfrm>
              <a:off x="10460605" y="38632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9" name="Oval 608"/>
            <p:cNvSpPr/>
            <p:nvPr/>
          </p:nvSpPr>
          <p:spPr>
            <a:xfrm>
              <a:off x="10648518" y="40520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10651760" y="3863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1" name="Oval 610"/>
            <p:cNvSpPr/>
            <p:nvPr/>
          </p:nvSpPr>
          <p:spPr>
            <a:xfrm>
              <a:off x="10829645" y="40516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2" name="Oval 611"/>
            <p:cNvSpPr/>
            <p:nvPr/>
          </p:nvSpPr>
          <p:spPr>
            <a:xfrm>
              <a:off x="10461563" y="4051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3" name="Oval 612"/>
            <p:cNvSpPr/>
            <p:nvPr/>
          </p:nvSpPr>
          <p:spPr>
            <a:xfrm>
              <a:off x="11013217" y="40526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4" name="Oval 613"/>
            <p:cNvSpPr/>
            <p:nvPr/>
          </p:nvSpPr>
          <p:spPr>
            <a:xfrm>
              <a:off x="11013371" y="38637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7" name="Oval 616"/>
            <p:cNvSpPr/>
            <p:nvPr/>
          </p:nvSpPr>
          <p:spPr>
            <a:xfrm>
              <a:off x="11391628" y="42398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8" name="Oval 617"/>
            <p:cNvSpPr/>
            <p:nvPr/>
          </p:nvSpPr>
          <p:spPr>
            <a:xfrm>
              <a:off x="11568819" y="4411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9" name="Oval 618"/>
            <p:cNvSpPr/>
            <p:nvPr/>
          </p:nvSpPr>
          <p:spPr>
            <a:xfrm>
              <a:off x="11572755" y="42396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0" name="Oval 619"/>
            <p:cNvSpPr/>
            <p:nvPr/>
          </p:nvSpPr>
          <p:spPr>
            <a:xfrm>
              <a:off x="11199457" y="44114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1" name="Oval 620"/>
            <p:cNvSpPr/>
            <p:nvPr/>
          </p:nvSpPr>
          <p:spPr>
            <a:xfrm>
              <a:off x="11387370" y="45917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2" name="Oval 621"/>
            <p:cNvSpPr/>
            <p:nvPr/>
          </p:nvSpPr>
          <p:spPr>
            <a:xfrm>
              <a:off x="11390612" y="44115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3" name="Oval 622"/>
            <p:cNvSpPr/>
            <p:nvPr/>
          </p:nvSpPr>
          <p:spPr>
            <a:xfrm>
              <a:off x="11568497" y="4591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4" name="Oval 623"/>
            <p:cNvSpPr/>
            <p:nvPr/>
          </p:nvSpPr>
          <p:spPr>
            <a:xfrm>
              <a:off x="11200415" y="45911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5" name="Oval 624"/>
            <p:cNvSpPr/>
            <p:nvPr/>
          </p:nvSpPr>
          <p:spPr>
            <a:xfrm>
              <a:off x="11752069" y="45924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6" name="Oval 625"/>
            <p:cNvSpPr/>
            <p:nvPr/>
          </p:nvSpPr>
          <p:spPr>
            <a:xfrm>
              <a:off x="11752223" y="44120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7" name="Oval 626"/>
            <p:cNvSpPr/>
            <p:nvPr/>
          </p:nvSpPr>
          <p:spPr>
            <a:xfrm>
              <a:off x="11756328" y="42404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8" name="Oval 627"/>
            <p:cNvSpPr/>
            <p:nvPr/>
          </p:nvSpPr>
          <p:spPr>
            <a:xfrm>
              <a:off x="11201106" y="4237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0" name="Oval 629"/>
            <p:cNvSpPr/>
            <p:nvPr/>
          </p:nvSpPr>
          <p:spPr>
            <a:xfrm>
              <a:off x="11567400" y="38639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2" name="Oval 631"/>
            <p:cNvSpPr/>
            <p:nvPr/>
          </p:nvSpPr>
          <p:spPr>
            <a:xfrm>
              <a:off x="11198038" y="38640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3" name="Oval 632"/>
            <p:cNvSpPr/>
            <p:nvPr/>
          </p:nvSpPr>
          <p:spPr>
            <a:xfrm>
              <a:off x="11385951" y="40528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4" name="Oval 633"/>
            <p:cNvSpPr/>
            <p:nvPr/>
          </p:nvSpPr>
          <p:spPr>
            <a:xfrm>
              <a:off x="11389193" y="38641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5" name="Oval 634"/>
            <p:cNvSpPr/>
            <p:nvPr/>
          </p:nvSpPr>
          <p:spPr>
            <a:xfrm>
              <a:off x="11567078" y="40524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6" name="Oval 635"/>
            <p:cNvSpPr/>
            <p:nvPr/>
          </p:nvSpPr>
          <p:spPr>
            <a:xfrm>
              <a:off x="11198996" y="40521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7" name="Oval 636"/>
            <p:cNvSpPr/>
            <p:nvPr/>
          </p:nvSpPr>
          <p:spPr>
            <a:xfrm>
              <a:off x="11750651" y="4053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8" name="Oval 637"/>
            <p:cNvSpPr/>
            <p:nvPr/>
          </p:nvSpPr>
          <p:spPr>
            <a:xfrm>
              <a:off x="11750805" y="38646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1" name="Oval 640"/>
            <p:cNvSpPr/>
            <p:nvPr/>
          </p:nvSpPr>
          <p:spPr>
            <a:xfrm>
              <a:off x="11012961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2" name="Oval 641"/>
            <p:cNvSpPr/>
            <p:nvPr/>
          </p:nvSpPr>
          <p:spPr>
            <a:xfrm>
              <a:off x="11012961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3" name="Oval 642"/>
            <p:cNvSpPr/>
            <p:nvPr/>
          </p:nvSpPr>
          <p:spPr>
            <a:xfrm>
              <a:off x="10652900" y="42397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4" name="Oval 643"/>
            <p:cNvSpPr/>
            <p:nvPr/>
          </p:nvSpPr>
          <p:spPr>
            <a:xfrm>
              <a:off x="10282199" y="38605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5" name="Oval 654"/>
            <p:cNvSpPr/>
            <p:nvPr/>
          </p:nvSpPr>
          <p:spPr>
            <a:xfrm>
              <a:off x="11933379" y="45952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6" name="Oval 655"/>
            <p:cNvSpPr/>
            <p:nvPr/>
          </p:nvSpPr>
          <p:spPr>
            <a:xfrm>
              <a:off x="11933379" y="44169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7" name="Oval 656"/>
            <p:cNvSpPr/>
            <p:nvPr/>
          </p:nvSpPr>
          <p:spPr>
            <a:xfrm>
              <a:off x="11933379" y="424251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9" name="Oval 658"/>
            <p:cNvSpPr/>
            <p:nvPr/>
          </p:nvSpPr>
          <p:spPr>
            <a:xfrm>
              <a:off x="11929921" y="38646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1" name="Oval 660"/>
            <p:cNvSpPr/>
            <p:nvPr/>
          </p:nvSpPr>
          <p:spPr>
            <a:xfrm>
              <a:off x="11929599" y="4053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6053934" y="36858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053934" y="3503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235223" y="36856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6410990" y="3682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414484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660036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96940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969400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053934" y="3317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053933" y="3128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6232050" y="31314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410922" y="33194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99651" y="35044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791515" y="3685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232049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232049" y="3321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6965942" y="31304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596580" y="31305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784493" y="33193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6787735" y="3130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965620" y="33189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6597539" y="33187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7149193" y="33200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7149347" y="31311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7527604" y="35071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7704795" y="36787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7708731" y="35070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7335433" y="3678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7526588" y="3678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7888199" y="367939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7892303" y="35078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7337081" y="35049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7703376" y="313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7334014" y="31314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7521927" y="33202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7525169" y="31315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7703054" y="3319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334972" y="33195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7886626" y="33208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7886780" y="3131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7148937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7148936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6788876" y="35071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418175" y="3127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8069355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8069354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8065897" y="31320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8065575" y="33205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8249148" y="33215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8249302" y="31326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8627558" y="35087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8804749" y="36802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8808686" y="35085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8435387" y="36803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8626542" y="3680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8988154" y="3680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8992258" y="3509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8437036" y="3506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8803331" y="3132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8433968" y="3132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8621881" y="3321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8625124" y="3133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8803009" y="3321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8434927" y="3321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8986581" y="3322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8986735" y="3133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8248892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8248891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9175097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9175096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9171639" y="31334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9171317" y="33219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9354889" y="3322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9355043" y="313407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9733300" y="35101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9910491" y="36816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9914427" y="3509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9541129" y="36817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9" name="Oval 378"/>
            <p:cNvSpPr/>
            <p:nvPr/>
          </p:nvSpPr>
          <p:spPr>
            <a:xfrm>
              <a:off x="9732284" y="36818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>
              <a:off x="10093895" y="36823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4" name="Oval 383"/>
            <p:cNvSpPr/>
            <p:nvPr/>
          </p:nvSpPr>
          <p:spPr>
            <a:xfrm>
              <a:off x="10098000" y="35107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9542778" y="3507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7" name="Oval 386"/>
            <p:cNvSpPr/>
            <p:nvPr/>
          </p:nvSpPr>
          <p:spPr>
            <a:xfrm>
              <a:off x="9909072" y="31342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9539710" y="31343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9727623" y="3323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9730865" y="31344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9908750" y="3322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9540668" y="332249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10092323" y="33238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10092477" y="31349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3" name="Oval 412"/>
            <p:cNvSpPr/>
            <p:nvPr/>
          </p:nvSpPr>
          <p:spPr>
            <a:xfrm>
              <a:off x="9354633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4" name="Oval 413"/>
            <p:cNvSpPr/>
            <p:nvPr/>
          </p:nvSpPr>
          <p:spPr>
            <a:xfrm>
              <a:off x="9354633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5" name="Oval 604"/>
            <p:cNvSpPr/>
            <p:nvPr/>
          </p:nvSpPr>
          <p:spPr>
            <a:xfrm>
              <a:off x="10648518" y="36873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7" name="Oval 606"/>
            <p:cNvSpPr/>
            <p:nvPr/>
          </p:nvSpPr>
          <p:spPr>
            <a:xfrm>
              <a:off x="10829645" y="36871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5" name="Oval 614"/>
            <p:cNvSpPr/>
            <p:nvPr/>
          </p:nvSpPr>
          <p:spPr>
            <a:xfrm>
              <a:off x="11013217" y="36879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6" name="Oval 615"/>
            <p:cNvSpPr/>
            <p:nvPr/>
          </p:nvSpPr>
          <p:spPr>
            <a:xfrm>
              <a:off x="10457995" y="36850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9" name="Oval 628"/>
            <p:cNvSpPr/>
            <p:nvPr/>
          </p:nvSpPr>
          <p:spPr>
            <a:xfrm>
              <a:off x="11385951" y="368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1" name="Oval 630"/>
            <p:cNvSpPr/>
            <p:nvPr/>
          </p:nvSpPr>
          <p:spPr>
            <a:xfrm>
              <a:off x="11567078" y="3687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9" name="Oval 638"/>
            <p:cNvSpPr/>
            <p:nvPr/>
          </p:nvSpPr>
          <p:spPr>
            <a:xfrm>
              <a:off x="11750651" y="3688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0" name="Oval 639"/>
            <p:cNvSpPr/>
            <p:nvPr/>
          </p:nvSpPr>
          <p:spPr>
            <a:xfrm>
              <a:off x="11195429" y="36859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5" name="Oval 644"/>
            <p:cNvSpPr/>
            <p:nvPr/>
          </p:nvSpPr>
          <p:spPr>
            <a:xfrm>
              <a:off x="10283741" y="3687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6" name="Oval 645"/>
            <p:cNvSpPr/>
            <p:nvPr/>
          </p:nvSpPr>
          <p:spPr>
            <a:xfrm>
              <a:off x="10648518" y="35141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7" name="Oval 646"/>
            <p:cNvSpPr/>
            <p:nvPr/>
          </p:nvSpPr>
          <p:spPr>
            <a:xfrm>
              <a:off x="10829645" y="35139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8" name="Oval 647"/>
            <p:cNvSpPr/>
            <p:nvPr/>
          </p:nvSpPr>
          <p:spPr>
            <a:xfrm>
              <a:off x="11013217" y="3514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9" name="Oval 648"/>
            <p:cNvSpPr/>
            <p:nvPr/>
          </p:nvSpPr>
          <p:spPr>
            <a:xfrm>
              <a:off x="10457995" y="3511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0" name="Oval 649"/>
            <p:cNvSpPr/>
            <p:nvPr/>
          </p:nvSpPr>
          <p:spPr>
            <a:xfrm>
              <a:off x="11385951" y="3514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1" name="Oval 650"/>
            <p:cNvSpPr/>
            <p:nvPr/>
          </p:nvSpPr>
          <p:spPr>
            <a:xfrm>
              <a:off x="11567078" y="3514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2" name="Oval 651"/>
            <p:cNvSpPr/>
            <p:nvPr/>
          </p:nvSpPr>
          <p:spPr>
            <a:xfrm>
              <a:off x="11750651" y="35155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3" name="Oval 652"/>
            <p:cNvSpPr/>
            <p:nvPr/>
          </p:nvSpPr>
          <p:spPr>
            <a:xfrm>
              <a:off x="11195429" y="35127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4" name="Oval 653"/>
            <p:cNvSpPr/>
            <p:nvPr/>
          </p:nvSpPr>
          <p:spPr>
            <a:xfrm>
              <a:off x="10283741" y="35144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0" name="Oval 659"/>
            <p:cNvSpPr/>
            <p:nvPr/>
          </p:nvSpPr>
          <p:spPr>
            <a:xfrm>
              <a:off x="11929600" y="36887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7" name="Oval 666"/>
            <p:cNvSpPr/>
            <p:nvPr/>
          </p:nvSpPr>
          <p:spPr>
            <a:xfrm>
              <a:off x="11929600" y="35154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9" name="Oval 668"/>
            <p:cNvSpPr/>
            <p:nvPr/>
          </p:nvSpPr>
          <p:spPr>
            <a:xfrm>
              <a:off x="10283961" y="33285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1" name="Oval 670"/>
            <p:cNvSpPr/>
            <p:nvPr/>
          </p:nvSpPr>
          <p:spPr>
            <a:xfrm>
              <a:off x="10838981" y="31395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3" name="Oval 672"/>
            <p:cNvSpPr/>
            <p:nvPr/>
          </p:nvSpPr>
          <p:spPr>
            <a:xfrm>
              <a:off x="10469619" y="3139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4" name="Oval 673"/>
            <p:cNvSpPr/>
            <p:nvPr/>
          </p:nvSpPr>
          <p:spPr>
            <a:xfrm>
              <a:off x="10657532" y="33284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5" name="Oval 674"/>
            <p:cNvSpPr/>
            <p:nvPr/>
          </p:nvSpPr>
          <p:spPr>
            <a:xfrm>
              <a:off x="10660774" y="31397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6" name="Oval 675"/>
            <p:cNvSpPr/>
            <p:nvPr/>
          </p:nvSpPr>
          <p:spPr>
            <a:xfrm>
              <a:off x="10838659" y="3328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7" name="Oval 676"/>
            <p:cNvSpPr/>
            <p:nvPr/>
          </p:nvSpPr>
          <p:spPr>
            <a:xfrm>
              <a:off x="10470577" y="3327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8" name="Oval 677"/>
            <p:cNvSpPr/>
            <p:nvPr/>
          </p:nvSpPr>
          <p:spPr>
            <a:xfrm>
              <a:off x="11022231" y="33291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9" name="Oval 678"/>
            <p:cNvSpPr/>
            <p:nvPr/>
          </p:nvSpPr>
          <p:spPr>
            <a:xfrm>
              <a:off x="11022385" y="31401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3" name="Oval 682"/>
            <p:cNvSpPr/>
            <p:nvPr/>
          </p:nvSpPr>
          <p:spPr>
            <a:xfrm>
              <a:off x="10291213" y="31369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0" name="Oval 689"/>
            <p:cNvSpPr/>
            <p:nvPr/>
          </p:nvSpPr>
          <p:spPr>
            <a:xfrm>
              <a:off x="11200919" y="33273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2" name="Oval 691"/>
            <p:cNvSpPr/>
            <p:nvPr/>
          </p:nvSpPr>
          <p:spPr>
            <a:xfrm>
              <a:off x="11755939" y="31383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4" name="Oval 693"/>
            <p:cNvSpPr/>
            <p:nvPr/>
          </p:nvSpPr>
          <p:spPr>
            <a:xfrm>
              <a:off x="11386577" y="31384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5" name="Oval 694"/>
            <p:cNvSpPr/>
            <p:nvPr/>
          </p:nvSpPr>
          <p:spPr>
            <a:xfrm>
              <a:off x="11574490" y="33272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6" name="Oval 695"/>
            <p:cNvSpPr/>
            <p:nvPr/>
          </p:nvSpPr>
          <p:spPr>
            <a:xfrm>
              <a:off x="11577732" y="31385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7" name="Oval 696"/>
            <p:cNvSpPr/>
            <p:nvPr/>
          </p:nvSpPr>
          <p:spPr>
            <a:xfrm>
              <a:off x="11755617" y="3326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8" name="Oval 697"/>
            <p:cNvSpPr/>
            <p:nvPr/>
          </p:nvSpPr>
          <p:spPr>
            <a:xfrm>
              <a:off x="11387535" y="33265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9" name="Oval 698"/>
            <p:cNvSpPr/>
            <p:nvPr/>
          </p:nvSpPr>
          <p:spPr>
            <a:xfrm>
              <a:off x="11939190" y="33279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0" name="Oval 699"/>
            <p:cNvSpPr/>
            <p:nvPr/>
          </p:nvSpPr>
          <p:spPr>
            <a:xfrm>
              <a:off x="11939344" y="31390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3" name="Oval 702"/>
            <p:cNvSpPr/>
            <p:nvPr/>
          </p:nvSpPr>
          <p:spPr>
            <a:xfrm>
              <a:off x="11208172" y="3135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839132" y="5808769"/>
            <a:ext cx="1208654" cy="1552119"/>
            <a:chOff x="12354423" y="5507261"/>
            <a:chExt cx="1208654" cy="1552119"/>
          </a:xfrm>
        </p:grpSpPr>
        <p:sp>
          <p:nvSpPr>
            <p:cNvPr id="510" name="Oval 509"/>
            <p:cNvSpPr/>
            <p:nvPr/>
          </p:nvSpPr>
          <p:spPr>
            <a:xfrm>
              <a:off x="12354423" y="58607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1" name="Oval 510"/>
            <p:cNvSpPr/>
            <p:nvPr/>
          </p:nvSpPr>
          <p:spPr>
            <a:xfrm>
              <a:off x="12354577" y="568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2" name="Oval 511"/>
            <p:cNvSpPr/>
            <p:nvPr/>
          </p:nvSpPr>
          <p:spPr>
            <a:xfrm>
              <a:off x="12358681" y="55087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4" name="Oval 533"/>
            <p:cNvSpPr/>
            <p:nvPr/>
          </p:nvSpPr>
          <p:spPr>
            <a:xfrm>
              <a:off x="12541519" y="58633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5" name="Oval 534"/>
            <p:cNvSpPr/>
            <p:nvPr/>
          </p:nvSpPr>
          <p:spPr>
            <a:xfrm>
              <a:off x="12541519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6" name="Oval 535"/>
            <p:cNvSpPr/>
            <p:nvPr/>
          </p:nvSpPr>
          <p:spPr>
            <a:xfrm>
              <a:off x="12541519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7" name="Oval 536"/>
            <p:cNvSpPr/>
            <p:nvPr/>
          </p:nvSpPr>
          <p:spPr>
            <a:xfrm>
              <a:off x="12725091" y="586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4" name="Oval 543"/>
            <p:cNvSpPr/>
            <p:nvPr/>
          </p:nvSpPr>
          <p:spPr>
            <a:xfrm>
              <a:off x="13099722" y="55095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5" name="Oval 544"/>
            <p:cNvSpPr/>
            <p:nvPr/>
          </p:nvSpPr>
          <p:spPr>
            <a:xfrm>
              <a:off x="13276913" y="56810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6" name="Oval 545"/>
            <p:cNvSpPr/>
            <p:nvPr/>
          </p:nvSpPr>
          <p:spPr>
            <a:xfrm>
              <a:off x="13280850" y="5509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7" name="Oval 546"/>
            <p:cNvSpPr/>
            <p:nvPr/>
          </p:nvSpPr>
          <p:spPr>
            <a:xfrm>
              <a:off x="12907551" y="5681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8" name="Oval 547"/>
            <p:cNvSpPr/>
            <p:nvPr/>
          </p:nvSpPr>
          <p:spPr>
            <a:xfrm>
              <a:off x="13095464" y="58614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9" name="Oval 548"/>
            <p:cNvSpPr/>
            <p:nvPr/>
          </p:nvSpPr>
          <p:spPr>
            <a:xfrm>
              <a:off x="13098706" y="56812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0" name="Oval 549"/>
            <p:cNvSpPr/>
            <p:nvPr/>
          </p:nvSpPr>
          <p:spPr>
            <a:xfrm>
              <a:off x="13276591" y="58610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1" name="Oval 550"/>
            <p:cNvSpPr/>
            <p:nvPr/>
          </p:nvSpPr>
          <p:spPr>
            <a:xfrm>
              <a:off x="12908510" y="58607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2" name="Oval 551"/>
            <p:cNvSpPr/>
            <p:nvPr/>
          </p:nvSpPr>
          <p:spPr>
            <a:xfrm>
              <a:off x="13460164" y="5862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3" name="Oval 552"/>
            <p:cNvSpPr/>
            <p:nvPr/>
          </p:nvSpPr>
          <p:spPr>
            <a:xfrm>
              <a:off x="13460318" y="56817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4" name="Oval 553"/>
            <p:cNvSpPr/>
            <p:nvPr/>
          </p:nvSpPr>
          <p:spPr>
            <a:xfrm>
              <a:off x="13464422" y="55101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5" name="Oval 554"/>
            <p:cNvSpPr/>
            <p:nvPr/>
          </p:nvSpPr>
          <p:spPr>
            <a:xfrm>
              <a:off x="12909200" y="55072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8" name="Oval 567"/>
            <p:cNvSpPr/>
            <p:nvPr/>
          </p:nvSpPr>
          <p:spPr>
            <a:xfrm>
              <a:off x="12721056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9" name="Oval 568"/>
            <p:cNvSpPr/>
            <p:nvPr/>
          </p:nvSpPr>
          <p:spPr>
            <a:xfrm>
              <a:off x="12721055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1" name="Oval 750"/>
            <p:cNvSpPr/>
            <p:nvPr/>
          </p:nvSpPr>
          <p:spPr>
            <a:xfrm>
              <a:off x="12364458" y="69552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2" name="Oval 751"/>
            <p:cNvSpPr/>
            <p:nvPr/>
          </p:nvSpPr>
          <p:spPr>
            <a:xfrm>
              <a:off x="12364612" y="67748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3" name="Oval 752"/>
            <p:cNvSpPr/>
            <p:nvPr/>
          </p:nvSpPr>
          <p:spPr>
            <a:xfrm>
              <a:off x="12368716" y="6603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3" name="Oval 762"/>
            <p:cNvSpPr/>
            <p:nvPr/>
          </p:nvSpPr>
          <p:spPr>
            <a:xfrm>
              <a:off x="12363039" y="6416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4" name="Oval 763"/>
            <p:cNvSpPr/>
            <p:nvPr/>
          </p:nvSpPr>
          <p:spPr>
            <a:xfrm>
              <a:off x="12363193" y="62273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5" name="Oval 764"/>
            <p:cNvSpPr/>
            <p:nvPr/>
          </p:nvSpPr>
          <p:spPr>
            <a:xfrm>
              <a:off x="12363039" y="60515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3" name="Oval 772"/>
            <p:cNvSpPr/>
            <p:nvPr/>
          </p:nvSpPr>
          <p:spPr>
            <a:xfrm>
              <a:off x="12545768" y="69580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4" name="Oval 773"/>
            <p:cNvSpPr/>
            <p:nvPr/>
          </p:nvSpPr>
          <p:spPr>
            <a:xfrm>
              <a:off x="12545768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5" name="Oval 774"/>
            <p:cNvSpPr/>
            <p:nvPr/>
          </p:nvSpPr>
          <p:spPr>
            <a:xfrm>
              <a:off x="12545768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6" name="Oval 775"/>
            <p:cNvSpPr/>
            <p:nvPr/>
          </p:nvSpPr>
          <p:spPr>
            <a:xfrm>
              <a:off x="12729340" y="6958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7" name="Oval 776"/>
            <p:cNvSpPr/>
            <p:nvPr/>
          </p:nvSpPr>
          <p:spPr>
            <a:xfrm>
              <a:off x="12542310" y="62274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8" name="Oval 777"/>
            <p:cNvSpPr/>
            <p:nvPr/>
          </p:nvSpPr>
          <p:spPr>
            <a:xfrm>
              <a:off x="12541988" y="6051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9" name="Oval 778"/>
            <p:cNvSpPr/>
            <p:nvPr/>
          </p:nvSpPr>
          <p:spPr>
            <a:xfrm>
              <a:off x="12541988" y="6415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0" name="Oval 779"/>
            <p:cNvSpPr/>
            <p:nvPr/>
          </p:nvSpPr>
          <p:spPr>
            <a:xfrm>
              <a:off x="12725561" y="6417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1" name="Oval 780"/>
            <p:cNvSpPr/>
            <p:nvPr/>
          </p:nvSpPr>
          <p:spPr>
            <a:xfrm>
              <a:off x="12725715" y="6228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2" name="Oval 781"/>
            <p:cNvSpPr/>
            <p:nvPr/>
          </p:nvSpPr>
          <p:spPr>
            <a:xfrm>
              <a:off x="12725561" y="60522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3" name="Oval 782"/>
            <p:cNvSpPr/>
            <p:nvPr/>
          </p:nvSpPr>
          <p:spPr>
            <a:xfrm>
              <a:off x="13103971" y="66041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4" name="Oval 783"/>
            <p:cNvSpPr/>
            <p:nvPr/>
          </p:nvSpPr>
          <p:spPr>
            <a:xfrm>
              <a:off x="13281162" y="67756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5" name="Oval 784"/>
            <p:cNvSpPr/>
            <p:nvPr/>
          </p:nvSpPr>
          <p:spPr>
            <a:xfrm>
              <a:off x="13285099" y="6603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6" name="Oval 785"/>
            <p:cNvSpPr/>
            <p:nvPr/>
          </p:nvSpPr>
          <p:spPr>
            <a:xfrm>
              <a:off x="12911800" y="67757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7" name="Oval 786"/>
            <p:cNvSpPr/>
            <p:nvPr/>
          </p:nvSpPr>
          <p:spPr>
            <a:xfrm>
              <a:off x="13099713" y="69560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8" name="Oval 787"/>
            <p:cNvSpPr/>
            <p:nvPr/>
          </p:nvSpPr>
          <p:spPr>
            <a:xfrm>
              <a:off x="13102955" y="67759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9" name="Oval 788"/>
            <p:cNvSpPr/>
            <p:nvPr/>
          </p:nvSpPr>
          <p:spPr>
            <a:xfrm>
              <a:off x="13280840" y="6955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0" name="Oval 789"/>
            <p:cNvSpPr/>
            <p:nvPr/>
          </p:nvSpPr>
          <p:spPr>
            <a:xfrm>
              <a:off x="12912759" y="6955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1" name="Oval 790"/>
            <p:cNvSpPr/>
            <p:nvPr/>
          </p:nvSpPr>
          <p:spPr>
            <a:xfrm>
              <a:off x="13464413" y="69567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2" name="Oval 791"/>
            <p:cNvSpPr/>
            <p:nvPr/>
          </p:nvSpPr>
          <p:spPr>
            <a:xfrm>
              <a:off x="13464567" y="6776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3" name="Oval 792"/>
            <p:cNvSpPr/>
            <p:nvPr/>
          </p:nvSpPr>
          <p:spPr>
            <a:xfrm>
              <a:off x="13468671" y="66047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4" name="Oval 793"/>
            <p:cNvSpPr/>
            <p:nvPr/>
          </p:nvSpPr>
          <p:spPr>
            <a:xfrm>
              <a:off x="12913449" y="66019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5" name="Oval 794"/>
            <p:cNvSpPr/>
            <p:nvPr/>
          </p:nvSpPr>
          <p:spPr>
            <a:xfrm>
              <a:off x="13098294" y="60524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6" name="Oval 795"/>
            <p:cNvSpPr/>
            <p:nvPr/>
          </p:nvSpPr>
          <p:spPr>
            <a:xfrm>
              <a:off x="13279744" y="6228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7" name="Oval 796"/>
            <p:cNvSpPr/>
            <p:nvPr/>
          </p:nvSpPr>
          <p:spPr>
            <a:xfrm>
              <a:off x="13279421" y="605230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8" name="Oval 797"/>
            <p:cNvSpPr/>
            <p:nvPr/>
          </p:nvSpPr>
          <p:spPr>
            <a:xfrm>
              <a:off x="12910381" y="6228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9" name="Oval 798"/>
            <p:cNvSpPr/>
            <p:nvPr/>
          </p:nvSpPr>
          <p:spPr>
            <a:xfrm>
              <a:off x="13098294" y="6417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0" name="Oval 799"/>
            <p:cNvSpPr/>
            <p:nvPr/>
          </p:nvSpPr>
          <p:spPr>
            <a:xfrm>
              <a:off x="13101536" y="62284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1" name="Oval 800"/>
            <p:cNvSpPr/>
            <p:nvPr/>
          </p:nvSpPr>
          <p:spPr>
            <a:xfrm>
              <a:off x="13279421" y="64167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2" name="Oval 801"/>
            <p:cNvSpPr/>
            <p:nvPr/>
          </p:nvSpPr>
          <p:spPr>
            <a:xfrm>
              <a:off x="12911340" y="64165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3" name="Oval 802"/>
            <p:cNvSpPr/>
            <p:nvPr/>
          </p:nvSpPr>
          <p:spPr>
            <a:xfrm>
              <a:off x="13462994" y="6417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4" name="Oval 803"/>
            <p:cNvSpPr/>
            <p:nvPr/>
          </p:nvSpPr>
          <p:spPr>
            <a:xfrm>
              <a:off x="13463148" y="6228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5" name="Oval 804"/>
            <p:cNvSpPr/>
            <p:nvPr/>
          </p:nvSpPr>
          <p:spPr>
            <a:xfrm>
              <a:off x="13462994" y="6053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6" name="Oval 805"/>
            <p:cNvSpPr/>
            <p:nvPr/>
          </p:nvSpPr>
          <p:spPr>
            <a:xfrm>
              <a:off x="12907772" y="605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7" name="Oval 806"/>
            <p:cNvSpPr/>
            <p:nvPr/>
          </p:nvSpPr>
          <p:spPr>
            <a:xfrm>
              <a:off x="12725305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8" name="Oval 807"/>
            <p:cNvSpPr/>
            <p:nvPr/>
          </p:nvSpPr>
          <p:spPr>
            <a:xfrm>
              <a:off x="12725304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55733" y="5055538"/>
            <a:ext cx="4873573" cy="2281600"/>
            <a:chOff x="7155733" y="4767093"/>
            <a:chExt cx="4873573" cy="2281600"/>
          </a:xfrm>
        </p:grpSpPr>
        <p:sp>
          <p:nvSpPr>
            <p:cNvPr id="421" name="Oval 420"/>
            <p:cNvSpPr/>
            <p:nvPr/>
          </p:nvSpPr>
          <p:spPr>
            <a:xfrm>
              <a:off x="8077647" y="56850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2" name="Oval 421"/>
            <p:cNvSpPr/>
            <p:nvPr/>
          </p:nvSpPr>
          <p:spPr>
            <a:xfrm>
              <a:off x="8257337" y="58605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3" name="Oval 422"/>
            <p:cNvSpPr/>
            <p:nvPr/>
          </p:nvSpPr>
          <p:spPr>
            <a:xfrm>
              <a:off x="8253413" y="56819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4" name="Oval 423"/>
            <p:cNvSpPr/>
            <p:nvPr/>
          </p:nvSpPr>
          <p:spPr>
            <a:xfrm>
              <a:off x="8256907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5" name="Oval 424"/>
            <p:cNvSpPr/>
            <p:nvPr/>
          </p:nvSpPr>
          <p:spPr>
            <a:xfrm>
              <a:off x="8442783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6" name="Oval 425"/>
            <p:cNvSpPr/>
            <p:nvPr/>
          </p:nvSpPr>
          <p:spPr>
            <a:xfrm>
              <a:off x="8630696" y="58605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7" name="Oval 426"/>
            <p:cNvSpPr/>
            <p:nvPr/>
          </p:nvSpPr>
          <p:spPr>
            <a:xfrm>
              <a:off x="8811823" y="58604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8811824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9" name="Oval 428"/>
            <p:cNvSpPr/>
            <p:nvPr/>
          </p:nvSpPr>
          <p:spPr>
            <a:xfrm>
              <a:off x="881182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3" name="Oval 432"/>
            <p:cNvSpPr/>
            <p:nvPr/>
          </p:nvSpPr>
          <p:spPr>
            <a:xfrm>
              <a:off x="8442074" y="55038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4" name="Oval 433"/>
            <p:cNvSpPr/>
            <p:nvPr/>
          </p:nvSpPr>
          <p:spPr>
            <a:xfrm>
              <a:off x="8633938" y="5685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5" name="Oval 434"/>
            <p:cNvSpPr/>
            <p:nvPr/>
          </p:nvSpPr>
          <p:spPr>
            <a:xfrm>
              <a:off x="8995396" y="58612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8440174" y="58583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807447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9370027" y="55065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9547218" y="56780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3" name="Oval 452"/>
            <p:cNvSpPr/>
            <p:nvPr/>
          </p:nvSpPr>
          <p:spPr>
            <a:xfrm>
              <a:off x="9551154" y="55064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4" name="Oval 453"/>
            <p:cNvSpPr/>
            <p:nvPr/>
          </p:nvSpPr>
          <p:spPr>
            <a:xfrm>
              <a:off x="9177856" y="56782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5" name="Oval 454"/>
            <p:cNvSpPr/>
            <p:nvPr/>
          </p:nvSpPr>
          <p:spPr>
            <a:xfrm>
              <a:off x="9365769" y="58585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6" name="Oval 455"/>
            <p:cNvSpPr/>
            <p:nvPr/>
          </p:nvSpPr>
          <p:spPr>
            <a:xfrm>
              <a:off x="9369011" y="56783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7" name="Oval 456"/>
            <p:cNvSpPr/>
            <p:nvPr/>
          </p:nvSpPr>
          <p:spPr>
            <a:xfrm>
              <a:off x="9546896" y="58581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8" name="Oval 457"/>
            <p:cNvSpPr/>
            <p:nvPr/>
          </p:nvSpPr>
          <p:spPr>
            <a:xfrm>
              <a:off x="9178814" y="5857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9" name="Oval 458"/>
            <p:cNvSpPr/>
            <p:nvPr/>
          </p:nvSpPr>
          <p:spPr>
            <a:xfrm>
              <a:off x="9730468" y="5859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0" name="Oval 459"/>
            <p:cNvSpPr/>
            <p:nvPr/>
          </p:nvSpPr>
          <p:spPr>
            <a:xfrm>
              <a:off x="9730622" y="56787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1" name="Oval 460"/>
            <p:cNvSpPr/>
            <p:nvPr/>
          </p:nvSpPr>
          <p:spPr>
            <a:xfrm>
              <a:off x="9734727" y="5507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9179505" y="55043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5" name="Oval 474"/>
            <p:cNvSpPr/>
            <p:nvPr/>
          </p:nvSpPr>
          <p:spPr>
            <a:xfrm>
              <a:off x="8991360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6" name="Oval 475"/>
            <p:cNvSpPr/>
            <p:nvPr/>
          </p:nvSpPr>
          <p:spPr>
            <a:xfrm>
              <a:off x="8991360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7" name="Oval 476"/>
            <p:cNvSpPr/>
            <p:nvPr/>
          </p:nvSpPr>
          <p:spPr>
            <a:xfrm>
              <a:off x="8631299" y="55065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2" name="Oval 491"/>
            <p:cNvSpPr/>
            <p:nvPr/>
          </p:nvSpPr>
          <p:spPr>
            <a:xfrm>
              <a:off x="9911778" y="58619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3" name="Oval 492"/>
            <p:cNvSpPr/>
            <p:nvPr/>
          </p:nvSpPr>
          <p:spPr>
            <a:xfrm>
              <a:off x="9911778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4" name="Oval 493"/>
            <p:cNvSpPr/>
            <p:nvPr/>
          </p:nvSpPr>
          <p:spPr>
            <a:xfrm>
              <a:off x="9911778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5" name="Oval 494"/>
            <p:cNvSpPr/>
            <p:nvPr/>
          </p:nvSpPr>
          <p:spPr>
            <a:xfrm>
              <a:off x="10095350" y="58627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2" name="Oval 501"/>
            <p:cNvSpPr/>
            <p:nvPr/>
          </p:nvSpPr>
          <p:spPr>
            <a:xfrm>
              <a:off x="10469982" y="5508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3" name="Oval 502"/>
            <p:cNvSpPr/>
            <p:nvPr/>
          </p:nvSpPr>
          <p:spPr>
            <a:xfrm>
              <a:off x="10647173" y="5679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4" name="Oval 503"/>
            <p:cNvSpPr/>
            <p:nvPr/>
          </p:nvSpPr>
          <p:spPr>
            <a:xfrm>
              <a:off x="10651109" y="55079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5" name="Oval 504"/>
            <p:cNvSpPr/>
            <p:nvPr/>
          </p:nvSpPr>
          <p:spPr>
            <a:xfrm>
              <a:off x="10277811" y="56797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6" name="Oval 505"/>
            <p:cNvSpPr/>
            <p:nvPr/>
          </p:nvSpPr>
          <p:spPr>
            <a:xfrm>
              <a:off x="10465723" y="58600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7" name="Oval 506"/>
            <p:cNvSpPr/>
            <p:nvPr/>
          </p:nvSpPr>
          <p:spPr>
            <a:xfrm>
              <a:off x="10468966" y="5679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8" name="Oval 507"/>
            <p:cNvSpPr/>
            <p:nvPr/>
          </p:nvSpPr>
          <p:spPr>
            <a:xfrm>
              <a:off x="10646851" y="585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9" name="Oval 508"/>
            <p:cNvSpPr/>
            <p:nvPr/>
          </p:nvSpPr>
          <p:spPr>
            <a:xfrm>
              <a:off x="10278769" y="5859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>
              <a:off x="10279459" y="55058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6" name="Oval 525"/>
            <p:cNvSpPr/>
            <p:nvPr/>
          </p:nvSpPr>
          <p:spPr>
            <a:xfrm>
              <a:off x="10091315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7" name="Oval 526"/>
            <p:cNvSpPr/>
            <p:nvPr/>
          </p:nvSpPr>
          <p:spPr>
            <a:xfrm>
              <a:off x="10091314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0" name="Oval 589"/>
            <p:cNvSpPr/>
            <p:nvPr/>
          </p:nvSpPr>
          <p:spPr>
            <a:xfrm>
              <a:off x="7889618" y="55103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7155733" y="47726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7523346" y="4767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7704473" y="4767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7336391" y="47670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7888045" y="47684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7523346" y="4955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7704473" y="49549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7336391" y="4954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7888045" y="49560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8074473" y="51308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8253345" y="53188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8" name="Oval 437"/>
            <p:cNvSpPr/>
            <p:nvPr/>
          </p:nvSpPr>
          <p:spPr>
            <a:xfrm>
              <a:off x="8074472" y="53206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9" name="Oval 438"/>
            <p:cNvSpPr/>
            <p:nvPr/>
          </p:nvSpPr>
          <p:spPr>
            <a:xfrm>
              <a:off x="8626916" y="4954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8808366" y="5129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8808044" y="49538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8439003" y="5129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8626916" y="5318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8630159" y="5130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8808044" y="5318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8439962" y="5318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8991616" y="5319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8991770" y="5130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8991616" y="49546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8436394" y="4951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9364350" y="4954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9545799" y="51306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9545477" y="49547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9176437" y="51307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9364350" y="53195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9367592" y="51309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9545477" y="531920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0" name="Oval 469"/>
            <p:cNvSpPr/>
            <p:nvPr/>
          </p:nvSpPr>
          <p:spPr>
            <a:xfrm>
              <a:off x="9177395" y="53189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1" name="Oval 470"/>
            <p:cNvSpPr/>
            <p:nvPr/>
          </p:nvSpPr>
          <p:spPr>
            <a:xfrm>
              <a:off x="9729049" y="53202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2" name="Oval 471"/>
            <p:cNvSpPr/>
            <p:nvPr/>
          </p:nvSpPr>
          <p:spPr>
            <a:xfrm>
              <a:off x="9729203" y="51313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3" name="Oval 472"/>
            <p:cNvSpPr/>
            <p:nvPr/>
          </p:nvSpPr>
          <p:spPr>
            <a:xfrm>
              <a:off x="9729049" y="49555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4" name="Oval 473"/>
            <p:cNvSpPr/>
            <p:nvPr/>
          </p:nvSpPr>
          <p:spPr>
            <a:xfrm>
              <a:off x="9173827" y="4952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8" name="Oval 477"/>
            <p:cNvSpPr/>
            <p:nvPr/>
          </p:nvSpPr>
          <p:spPr>
            <a:xfrm>
              <a:off x="8260598" y="51272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8262140" y="49543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0" name="Oval 479"/>
            <p:cNvSpPr/>
            <p:nvPr/>
          </p:nvSpPr>
          <p:spPr>
            <a:xfrm>
              <a:off x="8071618" y="4952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1" name="Oval 480"/>
            <p:cNvSpPr/>
            <p:nvPr/>
          </p:nvSpPr>
          <p:spPr>
            <a:xfrm>
              <a:off x="8626916" y="47808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2" name="Oval 481"/>
            <p:cNvSpPr/>
            <p:nvPr/>
          </p:nvSpPr>
          <p:spPr>
            <a:xfrm>
              <a:off x="8808044" y="4780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3" name="Oval 482"/>
            <p:cNvSpPr/>
            <p:nvPr/>
          </p:nvSpPr>
          <p:spPr>
            <a:xfrm>
              <a:off x="8991616" y="4781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4" name="Oval 483"/>
            <p:cNvSpPr/>
            <p:nvPr/>
          </p:nvSpPr>
          <p:spPr>
            <a:xfrm>
              <a:off x="8436394" y="4778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5" name="Oval 484"/>
            <p:cNvSpPr/>
            <p:nvPr/>
          </p:nvSpPr>
          <p:spPr>
            <a:xfrm>
              <a:off x="9364350" y="47816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6" name="Oval 485"/>
            <p:cNvSpPr/>
            <p:nvPr/>
          </p:nvSpPr>
          <p:spPr>
            <a:xfrm>
              <a:off x="9545477" y="47815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7" name="Oval 486"/>
            <p:cNvSpPr/>
            <p:nvPr/>
          </p:nvSpPr>
          <p:spPr>
            <a:xfrm>
              <a:off x="9729049" y="47823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8" name="Oval 487"/>
            <p:cNvSpPr/>
            <p:nvPr/>
          </p:nvSpPr>
          <p:spPr>
            <a:xfrm>
              <a:off x="9173827" y="47794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9" name="Oval 488"/>
            <p:cNvSpPr/>
            <p:nvPr/>
          </p:nvSpPr>
          <p:spPr>
            <a:xfrm>
              <a:off x="8262140" y="47811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0" name="Oval 489"/>
            <p:cNvSpPr/>
            <p:nvPr/>
          </p:nvSpPr>
          <p:spPr>
            <a:xfrm>
              <a:off x="8071618" y="47789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6" name="Oval 495"/>
            <p:cNvSpPr/>
            <p:nvPr/>
          </p:nvSpPr>
          <p:spPr>
            <a:xfrm>
              <a:off x="9908320" y="51313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7" name="Oval 496"/>
            <p:cNvSpPr/>
            <p:nvPr/>
          </p:nvSpPr>
          <p:spPr>
            <a:xfrm>
              <a:off x="9907998" y="49554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8" name="Oval 497"/>
            <p:cNvSpPr/>
            <p:nvPr/>
          </p:nvSpPr>
          <p:spPr>
            <a:xfrm>
              <a:off x="9907998" y="53199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9" name="Oval 498"/>
            <p:cNvSpPr/>
            <p:nvPr/>
          </p:nvSpPr>
          <p:spPr>
            <a:xfrm>
              <a:off x="10091571" y="5320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0" name="Oval 499"/>
            <p:cNvSpPr/>
            <p:nvPr/>
          </p:nvSpPr>
          <p:spPr>
            <a:xfrm>
              <a:off x="10091725" y="51320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1" name="Oval 500"/>
            <p:cNvSpPr/>
            <p:nvPr/>
          </p:nvSpPr>
          <p:spPr>
            <a:xfrm>
              <a:off x="10091571" y="4956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>
              <a:off x="10464304" y="49564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>
              <a:off x="10645754" y="51322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6" name="Oval 515"/>
            <p:cNvSpPr/>
            <p:nvPr/>
          </p:nvSpPr>
          <p:spPr>
            <a:xfrm>
              <a:off x="10645432" y="49562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7" name="Oval 516"/>
            <p:cNvSpPr/>
            <p:nvPr/>
          </p:nvSpPr>
          <p:spPr>
            <a:xfrm>
              <a:off x="10276391" y="51323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8" name="Oval 517"/>
            <p:cNvSpPr/>
            <p:nvPr/>
          </p:nvSpPr>
          <p:spPr>
            <a:xfrm>
              <a:off x="10464304" y="5321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9" name="Oval 518"/>
            <p:cNvSpPr/>
            <p:nvPr/>
          </p:nvSpPr>
          <p:spPr>
            <a:xfrm>
              <a:off x="10467547" y="51324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0" name="Oval 519"/>
            <p:cNvSpPr/>
            <p:nvPr/>
          </p:nvSpPr>
          <p:spPr>
            <a:xfrm>
              <a:off x="10645432" y="53207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1" name="Oval 520"/>
            <p:cNvSpPr/>
            <p:nvPr/>
          </p:nvSpPr>
          <p:spPr>
            <a:xfrm>
              <a:off x="10277350" y="5320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2" name="Oval 521"/>
            <p:cNvSpPr/>
            <p:nvPr/>
          </p:nvSpPr>
          <p:spPr>
            <a:xfrm>
              <a:off x="10829004" y="53217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3" name="Oval 522"/>
            <p:cNvSpPr/>
            <p:nvPr/>
          </p:nvSpPr>
          <p:spPr>
            <a:xfrm>
              <a:off x="10829158" y="51328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4" name="Oval 523"/>
            <p:cNvSpPr/>
            <p:nvPr/>
          </p:nvSpPr>
          <p:spPr>
            <a:xfrm>
              <a:off x="10829004" y="4957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5" name="Oval 524"/>
            <p:cNvSpPr/>
            <p:nvPr/>
          </p:nvSpPr>
          <p:spPr>
            <a:xfrm>
              <a:off x="10273782" y="49541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8" name="Oval 527"/>
            <p:cNvSpPr/>
            <p:nvPr/>
          </p:nvSpPr>
          <p:spPr>
            <a:xfrm>
              <a:off x="9907998" y="47822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9" name="Oval 528"/>
            <p:cNvSpPr/>
            <p:nvPr/>
          </p:nvSpPr>
          <p:spPr>
            <a:xfrm>
              <a:off x="10091571" y="47830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0" name="Oval 529"/>
            <p:cNvSpPr/>
            <p:nvPr/>
          </p:nvSpPr>
          <p:spPr>
            <a:xfrm>
              <a:off x="10464304" y="47832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1" name="Oval 530"/>
            <p:cNvSpPr/>
            <p:nvPr/>
          </p:nvSpPr>
          <p:spPr>
            <a:xfrm>
              <a:off x="10645432" y="47830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2" name="Oval 531"/>
            <p:cNvSpPr/>
            <p:nvPr/>
          </p:nvSpPr>
          <p:spPr>
            <a:xfrm>
              <a:off x="10829004" y="4783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3" name="Oval 532"/>
            <p:cNvSpPr/>
            <p:nvPr/>
          </p:nvSpPr>
          <p:spPr>
            <a:xfrm>
              <a:off x="10273782" y="47809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8" name="Oval 537"/>
            <p:cNvSpPr/>
            <p:nvPr/>
          </p:nvSpPr>
          <p:spPr>
            <a:xfrm>
              <a:off x="11014062" y="5132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9" name="Oval 538"/>
            <p:cNvSpPr/>
            <p:nvPr/>
          </p:nvSpPr>
          <p:spPr>
            <a:xfrm>
              <a:off x="11013740" y="4956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0" name="Oval 539"/>
            <p:cNvSpPr/>
            <p:nvPr/>
          </p:nvSpPr>
          <p:spPr>
            <a:xfrm>
              <a:off x="11013740" y="53213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1" name="Oval 540"/>
            <p:cNvSpPr/>
            <p:nvPr/>
          </p:nvSpPr>
          <p:spPr>
            <a:xfrm>
              <a:off x="11197312" y="5322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2" name="Oval 541"/>
            <p:cNvSpPr/>
            <p:nvPr/>
          </p:nvSpPr>
          <p:spPr>
            <a:xfrm>
              <a:off x="11197466" y="51334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3" name="Oval 542"/>
            <p:cNvSpPr/>
            <p:nvPr/>
          </p:nvSpPr>
          <p:spPr>
            <a:xfrm>
              <a:off x="11197312" y="49576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6" name="Oval 555"/>
            <p:cNvSpPr/>
            <p:nvPr/>
          </p:nvSpPr>
          <p:spPr>
            <a:xfrm>
              <a:off x="11570046" y="4957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7" name="Oval 556"/>
            <p:cNvSpPr/>
            <p:nvPr/>
          </p:nvSpPr>
          <p:spPr>
            <a:xfrm>
              <a:off x="11751495" y="51336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8" name="Oval 557"/>
            <p:cNvSpPr/>
            <p:nvPr/>
          </p:nvSpPr>
          <p:spPr>
            <a:xfrm>
              <a:off x="11751173" y="49576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9" name="Oval 558"/>
            <p:cNvSpPr/>
            <p:nvPr/>
          </p:nvSpPr>
          <p:spPr>
            <a:xfrm>
              <a:off x="11382133" y="51337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0" name="Oval 559"/>
            <p:cNvSpPr/>
            <p:nvPr/>
          </p:nvSpPr>
          <p:spPr>
            <a:xfrm>
              <a:off x="11570046" y="53225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1" name="Oval 560"/>
            <p:cNvSpPr/>
            <p:nvPr/>
          </p:nvSpPr>
          <p:spPr>
            <a:xfrm>
              <a:off x="11573288" y="5133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2" name="Oval 561"/>
            <p:cNvSpPr/>
            <p:nvPr/>
          </p:nvSpPr>
          <p:spPr>
            <a:xfrm>
              <a:off x="11751173" y="53221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3" name="Oval 562"/>
            <p:cNvSpPr/>
            <p:nvPr/>
          </p:nvSpPr>
          <p:spPr>
            <a:xfrm>
              <a:off x="11383091" y="53218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4" name="Oval 563"/>
            <p:cNvSpPr/>
            <p:nvPr/>
          </p:nvSpPr>
          <p:spPr>
            <a:xfrm>
              <a:off x="11934746" y="532319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5" name="Oval 564"/>
            <p:cNvSpPr/>
            <p:nvPr/>
          </p:nvSpPr>
          <p:spPr>
            <a:xfrm>
              <a:off x="11934900" y="51342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6" name="Oval 565"/>
            <p:cNvSpPr/>
            <p:nvPr/>
          </p:nvSpPr>
          <p:spPr>
            <a:xfrm>
              <a:off x="11934746" y="49584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7" name="Oval 566"/>
            <p:cNvSpPr/>
            <p:nvPr/>
          </p:nvSpPr>
          <p:spPr>
            <a:xfrm>
              <a:off x="11379524" y="49555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0" name="Oval 569"/>
            <p:cNvSpPr/>
            <p:nvPr/>
          </p:nvSpPr>
          <p:spPr>
            <a:xfrm>
              <a:off x="11013740" y="47836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1" name="Oval 570"/>
            <p:cNvSpPr/>
            <p:nvPr/>
          </p:nvSpPr>
          <p:spPr>
            <a:xfrm>
              <a:off x="11197312" y="4784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2" name="Oval 571"/>
            <p:cNvSpPr/>
            <p:nvPr/>
          </p:nvSpPr>
          <p:spPr>
            <a:xfrm>
              <a:off x="11570046" y="47846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3" name="Oval 572"/>
            <p:cNvSpPr/>
            <p:nvPr/>
          </p:nvSpPr>
          <p:spPr>
            <a:xfrm>
              <a:off x="11751173" y="47844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4" name="Oval 573"/>
            <p:cNvSpPr/>
            <p:nvPr/>
          </p:nvSpPr>
          <p:spPr>
            <a:xfrm>
              <a:off x="11934746" y="47852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5" name="Oval 574"/>
            <p:cNvSpPr/>
            <p:nvPr/>
          </p:nvSpPr>
          <p:spPr>
            <a:xfrm>
              <a:off x="11379524" y="4782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6" name="Oval 585"/>
            <p:cNvSpPr/>
            <p:nvPr/>
          </p:nvSpPr>
          <p:spPr>
            <a:xfrm>
              <a:off x="7697322" y="5133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7" name="Oval 586"/>
            <p:cNvSpPr/>
            <p:nvPr/>
          </p:nvSpPr>
          <p:spPr>
            <a:xfrm>
              <a:off x="7885235" y="53225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7888477" y="5133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7698280" y="5321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7518917" y="5131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0" name="Oval 709"/>
            <p:cNvSpPr/>
            <p:nvPr/>
          </p:nvSpPr>
          <p:spPr>
            <a:xfrm>
              <a:off x="8633336" y="6051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1" name="Oval 710"/>
            <p:cNvSpPr/>
            <p:nvPr/>
          </p:nvSpPr>
          <p:spPr>
            <a:xfrm>
              <a:off x="8814463" y="60510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2" name="Oval 711"/>
            <p:cNvSpPr/>
            <p:nvPr/>
          </p:nvSpPr>
          <p:spPr>
            <a:xfrm>
              <a:off x="8446382" y="6050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3" name="Oval 712"/>
            <p:cNvSpPr/>
            <p:nvPr/>
          </p:nvSpPr>
          <p:spPr>
            <a:xfrm>
              <a:off x="8998036" y="60520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4" name="Oval 713"/>
            <p:cNvSpPr/>
            <p:nvPr/>
          </p:nvSpPr>
          <p:spPr>
            <a:xfrm>
              <a:off x="9187637" y="67810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5" name="Oval 714"/>
            <p:cNvSpPr/>
            <p:nvPr/>
          </p:nvSpPr>
          <p:spPr>
            <a:xfrm>
              <a:off x="9367328" y="69566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6" name="Oval 715"/>
            <p:cNvSpPr/>
            <p:nvPr/>
          </p:nvSpPr>
          <p:spPr>
            <a:xfrm>
              <a:off x="9363403" y="67780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7" name="Oval 716"/>
            <p:cNvSpPr/>
            <p:nvPr/>
          </p:nvSpPr>
          <p:spPr>
            <a:xfrm>
              <a:off x="9366897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8" name="Oval 717"/>
            <p:cNvSpPr/>
            <p:nvPr/>
          </p:nvSpPr>
          <p:spPr>
            <a:xfrm>
              <a:off x="9552773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9" name="Oval 718"/>
            <p:cNvSpPr/>
            <p:nvPr/>
          </p:nvSpPr>
          <p:spPr>
            <a:xfrm>
              <a:off x="9740686" y="69566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0" name="Oval 719"/>
            <p:cNvSpPr/>
            <p:nvPr/>
          </p:nvSpPr>
          <p:spPr>
            <a:xfrm>
              <a:off x="9921813" y="69564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1" name="Oval 720"/>
            <p:cNvSpPr/>
            <p:nvPr/>
          </p:nvSpPr>
          <p:spPr>
            <a:xfrm>
              <a:off x="9921814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2" name="Oval 721"/>
            <p:cNvSpPr/>
            <p:nvPr/>
          </p:nvSpPr>
          <p:spPr>
            <a:xfrm>
              <a:off x="992181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9184464" y="6226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9363336" y="64148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9552065" y="6599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9743928" y="67812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7" name="Oval 726"/>
            <p:cNvSpPr/>
            <p:nvPr/>
          </p:nvSpPr>
          <p:spPr>
            <a:xfrm>
              <a:off x="10105386" y="69572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8" name="Oval 727"/>
            <p:cNvSpPr/>
            <p:nvPr/>
          </p:nvSpPr>
          <p:spPr>
            <a:xfrm>
              <a:off x="9550164" y="69543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9" name="Oval 728"/>
            <p:cNvSpPr/>
            <p:nvPr/>
          </p:nvSpPr>
          <p:spPr>
            <a:xfrm>
              <a:off x="918446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0" name="Oval 729"/>
            <p:cNvSpPr/>
            <p:nvPr/>
          </p:nvSpPr>
          <p:spPr>
            <a:xfrm>
              <a:off x="9184462" y="64167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9736907" y="6050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9918356" y="62258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9918034" y="6049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9548994" y="62260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5" name="Oval 734"/>
            <p:cNvSpPr/>
            <p:nvPr/>
          </p:nvSpPr>
          <p:spPr>
            <a:xfrm>
              <a:off x="9736907" y="64148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6" name="Oval 735"/>
            <p:cNvSpPr/>
            <p:nvPr/>
          </p:nvSpPr>
          <p:spPr>
            <a:xfrm>
              <a:off x="9740149" y="62261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7" name="Oval 736"/>
            <p:cNvSpPr/>
            <p:nvPr/>
          </p:nvSpPr>
          <p:spPr>
            <a:xfrm>
              <a:off x="9918034" y="64144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8" name="Oval 737"/>
            <p:cNvSpPr/>
            <p:nvPr/>
          </p:nvSpPr>
          <p:spPr>
            <a:xfrm>
              <a:off x="9549952" y="64141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10101607" y="6415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10101761" y="62265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10101607" y="60507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9546385" y="60478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3" name="Oval 742"/>
            <p:cNvSpPr/>
            <p:nvPr/>
          </p:nvSpPr>
          <p:spPr>
            <a:xfrm>
              <a:off x="10480017" y="66026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4" name="Oval 743"/>
            <p:cNvSpPr/>
            <p:nvPr/>
          </p:nvSpPr>
          <p:spPr>
            <a:xfrm>
              <a:off x="10657208" y="67741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5" name="Oval 744"/>
            <p:cNvSpPr/>
            <p:nvPr/>
          </p:nvSpPr>
          <p:spPr>
            <a:xfrm>
              <a:off x="10661144" y="66024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6" name="Oval 745"/>
            <p:cNvSpPr/>
            <p:nvPr/>
          </p:nvSpPr>
          <p:spPr>
            <a:xfrm>
              <a:off x="10287846" y="67742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10475759" y="69545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10479001" y="677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10656886" y="6954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10288805" y="69538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4" name="Oval 753"/>
            <p:cNvSpPr/>
            <p:nvPr/>
          </p:nvSpPr>
          <p:spPr>
            <a:xfrm>
              <a:off x="10289495" y="6600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5" name="Oval 754"/>
            <p:cNvSpPr/>
            <p:nvPr/>
          </p:nvSpPr>
          <p:spPr>
            <a:xfrm>
              <a:off x="10474340" y="6050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6" name="Oval 755"/>
            <p:cNvSpPr/>
            <p:nvPr/>
          </p:nvSpPr>
          <p:spPr>
            <a:xfrm>
              <a:off x="10655789" y="6226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7" name="Oval 756"/>
            <p:cNvSpPr/>
            <p:nvPr/>
          </p:nvSpPr>
          <p:spPr>
            <a:xfrm>
              <a:off x="10655467" y="6050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8" name="Oval 757"/>
            <p:cNvSpPr/>
            <p:nvPr/>
          </p:nvSpPr>
          <p:spPr>
            <a:xfrm>
              <a:off x="10286427" y="6226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9" name="Oval 758"/>
            <p:cNvSpPr/>
            <p:nvPr/>
          </p:nvSpPr>
          <p:spPr>
            <a:xfrm>
              <a:off x="10474340" y="64156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0" name="Oval 759"/>
            <p:cNvSpPr/>
            <p:nvPr/>
          </p:nvSpPr>
          <p:spPr>
            <a:xfrm>
              <a:off x="10477582" y="62269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1" name="Oval 760"/>
            <p:cNvSpPr/>
            <p:nvPr/>
          </p:nvSpPr>
          <p:spPr>
            <a:xfrm>
              <a:off x="10655467" y="64152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2" name="Oval 761"/>
            <p:cNvSpPr/>
            <p:nvPr/>
          </p:nvSpPr>
          <p:spPr>
            <a:xfrm>
              <a:off x="10287386" y="64149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6" name="Oval 765"/>
            <p:cNvSpPr/>
            <p:nvPr/>
          </p:nvSpPr>
          <p:spPr>
            <a:xfrm>
              <a:off x="10283818" y="60486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7" name="Oval 766"/>
            <p:cNvSpPr/>
            <p:nvPr/>
          </p:nvSpPr>
          <p:spPr>
            <a:xfrm>
              <a:off x="10101351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8" name="Oval 767"/>
            <p:cNvSpPr/>
            <p:nvPr/>
          </p:nvSpPr>
          <p:spPr>
            <a:xfrm>
              <a:off x="10101350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9" name="Oval 768"/>
            <p:cNvSpPr/>
            <p:nvPr/>
          </p:nvSpPr>
          <p:spPr>
            <a:xfrm>
              <a:off x="9741290" y="66025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0" name="Oval 769"/>
            <p:cNvSpPr/>
            <p:nvPr/>
          </p:nvSpPr>
          <p:spPr>
            <a:xfrm>
              <a:off x="9370589" y="62233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1" name="Oval 770"/>
            <p:cNvSpPr/>
            <p:nvPr/>
          </p:nvSpPr>
          <p:spPr>
            <a:xfrm>
              <a:off x="9372131" y="60504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2" name="Oval 771"/>
            <p:cNvSpPr/>
            <p:nvPr/>
          </p:nvSpPr>
          <p:spPr>
            <a:xfrm>
              <a:off x="9181608" y="604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5" name="Oval 844"/>
            <p:cNvSpPr/>
            <p:nvPr/>
          </p:nvSpPr>
          <p:spPr>
            <a:xfrm>
              <a:off x="8807312" y="62298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6" name="Oval 845"/>
            <p:cNvSpPr/>
            <p:nvPr/>
          </p:nvSpPr>
          <p:spPr>
            <a:xfrm>
              <a:off x="8995225" y="64186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7" name="Oval 846"/>
            <p:cNvSpPr/>
            <p:nvPr/>
          </p:nvSpPr>
          <p:spPr>
            <a:xfrm>
              <a:off x="8998468" y="6229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8" name="Oval 847"/>
            <p:cNvSpPr/>
            <p:nvPr/>
          </p:nvSpPr>
          <p:spPr>
            <a:xfrm>
              <a:off x="8808271" y="64179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9" name="Oval 848"/>
            <p:cNvSpPr/>
            <p:nvPr/>
          </p:nvSpPr>
          <p:spPr>
            <a:xfrm>
              <a:off x="8999608" y="66063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0" name="Oval 849"/>
            <p:cNvSpPr/>
            <p:nvPr/>
          </p:nvSpPr>
          <p:spPr>
            <a:xfrm>
              <a:off x="8628907" y="622714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53933" y="2148082"/>
            <a:ext cx="5979827" cy="1196169"/>
            <a:chOff x="6053933" y="1859637"/>
            <a:chExt cx="5979827" cy="1196169"/>
          </a:xfrm>
        </p:grpSpPr>
        <p:sp>
          <p:nvSpPr>
            <p:cNvPr id="149" name="Oval 148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8" name="Oval 387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5" name="Oval 414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7" name="Oval 416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8" name="Oval 417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0" name="Oval 419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0" name="Oval 669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2" name="Oval 671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1" name="Oval 680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2" name="Oval 681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4" name="Oval 683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5" name="Oval 684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6" name="Oval 685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7" name="Oval 686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8" name="Oval 687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9" name="Oval 688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1" name="Oval 690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3" name="Oval 692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1" name="Oval 700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2" name="Oval 701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4" name="Oval 703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5" name="Oval 704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6" name="Oval 705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7" name="Oval 706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8" name="Oval 707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9" name="Oval 708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5" name="Oval 854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8" name="Oval 857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9" name="Oval 858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0" name="Oval 859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6" name="Oval 855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7" name="Oval 856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1" name="Oval 860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2" name="Oval 861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3" name="Oval 862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4" name="Oval 863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5" name="Oval 864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6" name="Oval 865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7" name="Oval 866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8" name="Oval 867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9" name="Oval 868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0" name="Oval 869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1" name="Oval 870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2" name="Oval 871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3" name="Oval 872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4" name="Oval 873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5" name="Oval 874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6" name="Oval 875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7" name="Oval 876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8" name="Oval 877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9" name="Oval 878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0" name="Oval 879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1" name="Oval 880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2" name="Oval 881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3" name="Oval 882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4" name="Oval 883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5" name="Oval 884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6" name="Oval 885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7" name="Oval 886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8" name="Oval 887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9" name="Oval 888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0" name="Oval 889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1" name="Oval 890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2" name="Oval 891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3" name="Oval 892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4" name="Oval 893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5" name="Oval 894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6" name="Oval 895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7" name="Oval 896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8" name="Oval 897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9" name="Oval 898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0" name="Oval 899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1" name="Oval 900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2" name="Oval 901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3" name="Oval 902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4" name="Oval 903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5" name="Oval 904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6" name="Oval 905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7" name="Oval 906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8" name="Oval 907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9" name="Oval 908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0" name="Oval 909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1" name="Oval 910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2" name="Oval 911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3" name="Oval 912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4" name="Oval 913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5" name="Oval 914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6" name="Oval 915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7" name="Oval 916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8" name="Oval 917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9" name="Oval 918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0" name="Oval 919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1" name="Oval 920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2" name="Oval 921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3" name="Oval 922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4" name="Oval 923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5" name="Oval 924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6" name="Oval 925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7" name="Oval 926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8" name="Oval 927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9" name="Oval 928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0" name="Oval 929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1" name="Oval 930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2" name="Oval 931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3" name="Oval 932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4" name="Oval 933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5" name="Oval 934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6" name="Oval 935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7" name="Oval 936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8" name="Oval 937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9" name="Oval 938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0" name="Oval 939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1" name="Oval 940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2" name="Oval 941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3" name="Oval 942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4" name="Oval 943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5" name="Oval 944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6" name="Oval 945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7" name="Oval 946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8" name="Oval 947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9" name="Oval 948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0" name="Oval 949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1" name="Oval 950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2" name="Oval 951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3" name="Oval 952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4" name="Oval 953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5" name="Oval 954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6" name="Oval 955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7" name="Oval 956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8" name="Oval 957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9" name="Oval 958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0" name="Oval 959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1" name="Oval 960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2" name="Oval 961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3" name="Oval 962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4" name="Oval 963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5" name="Oval 964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6" name="Oval 965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7" name="Oval 966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8" name="Oval 967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9" name="Oval 968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0" name="Oval 969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1" name="Oval 970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2" name="Oval 971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3" name="Oval 972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4" name="Oval 973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5" name="Oval 974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6" name="Oval 975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7" name="Oval 976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8" name="Oval 977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9" name="Oval 978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0" name="Oval 979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1" name="Oval 980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2" name="Oval 981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3" name="Oval 982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4" name="Oval 983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5" name="Oval 984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6" name="Oval 985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7" name="Oval 986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8" name="Oval 987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9" name="Oval 988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0" name="Oval 989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1" name="Oval 990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2" name="Oval 991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3" name="Oval 992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4" name="Oval 993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5" name="Oval 994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6" name="Oval 995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7" name="Oval 996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8" name="Oval 997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9" name="Oval 998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0" name="Oval 999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1" name="Oval 1000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2" name="Oval 1001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3" name="Oval 1002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4" name="Oval 1003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5" name="Oval 1004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6" name="Oval 1005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7" name="Oval 1006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8" name="Oval 1007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9" name="Oval 1008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0" name="Oval 1009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1" name="Oval 1010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2" name="Oval 1011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3" name="Oval 1012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4" name="Oval 1013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5" name="Oval 1014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6" name="Oval 1015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7" name="Oval 1016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8" name="Oval 1017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9" name="Oval 1018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102330" y="2158819"/>
            <a:ext cx="104150" cy="1184244"/>
            <a:chOff x="12112490" y="2341699"/>
            <a:chExt cx="104150" cy="1184244"/>
          </a:xfrm>
        </p:grpSpPr>
        <p:sp>
          <p:nvSpPr>
            <p:cNvPr id="840" name="Oval 839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1" name="Oval 840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2" name="Oval 841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3" name="Oval 842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4" name="Oval 843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1" name="Oval 850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2" name="Oval 851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853" name="Group 852"/>
          <p:cNvGrpSpPr/>
          <p:nvPr/>
        </p:nvGrpSpPr>
        <p:grpSpPr>
          <a:xfrm>
            <a:off x="12102330" y="3428819"/>
            <a:ext cx="104150" cy="1184244"/>
            <a:chOff x="12112490" y="2341699"/>
            <a:chExt cx="104150" cy="1184244"/>
          </a:xfrm>
        </p:grpSpPr>
        <p:sp>
          <p:nvSpPr>
            <p:cNvPr id="854" name="Oval 853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0" name="Oval 1019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1" name="Oval 1020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2" name="Oval 1021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3" name="Oval 1022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4" name="Oval 1023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5" name="Oval 1024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26" name="Group 1025"/>
          <p:cNvGrpSpPr/>
          <p:nvPr/>
        </p:nvGrpSpPr>
        <p:grpSpPr>
          <a:xfrm>
            <a:off x="12102330" y="4708979"/>
            <a:ext cx="104150" cy="1184244"/>
            <a:chOff x="12112490" y="2341699"/>
            <a:chExt cx="104150" cy="1184244"/>
          </a:xfrm>
        </p:grpSpPr>
        <p:sp>
          <p:nvSpPr>
            <p:cNvPr id="1027" name="Oval 1026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8" name="Oval 1027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9" name="Oval 1028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0" name="Oval 1029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1" name="Oval 1030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2" name="Oval 1031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3" name="Oval 1032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12102330" y="5989139"/>
            <a:ext cx="104150" cy="1184244"/>
            <a:chOff x="12112490" y="2341699"/>
            <a:chExt cx="104150" cy="1184244"/>
          </a:xfrm>
        </p:grpSpPr>
        <p:sp>
          <p:nvSpPr>
            <p:cNvPr id="1035" name="Oval 1034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6" name="Oval 1035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7" name="Oval 1036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8" name="Oval 1037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9" name="Oval 1038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0" name="Oval 1039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1" name="Oval 1040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1044" name="TextBox 1043"/>
          <p:cNvSpPr txBox="1"/>
          <p:nvPr/>
        </p:nvSpPr>
        <p:spPr>
          <a:xfrm>
            <a:off x="6861077" y="2736408"/>
            <a:ext cx="4932840" cy="93391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  <a:sym typeface="Gill Sans Light"/>
              </a:rPr>
              <a:t>The set of reachable states is always an inductive </a:t>
            </a:r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</a:rPr>
              <a:t>invariant</a:t>
            </a:r>
            <a:endParaRPr lang="en-US" sz="2800" b="1" dirty="0">
              <a:solidFill>
                <a:srgbClr val="FFFFFF"/>
              </a:solidFill>
              <a:ea typeface="Calibri" charset="0"/>
              <a:cs typeface="Calibri" charset="0"/>
              <a:sym typeface="Gill Sans Light"/>
            </a:endParaRPr>
          </a:p>
        </p:txBody>
      </p:sp>
      <p:grpSp>
        <p:nvGrpSpPr>
          <p:cNvPr id="1293" name="Group 1292"/>
          <p:cNvGrpSpPr/>
          <p:nvPr/>
        </p:nvGrpSpPr>
        <p:grpSpPr>
          <a:xfrm>
            <a:off x="6057290" y="870884"/>
            <a:ext cx="5979827" cy="1196169"/>
            <a:chOff x="6053933" y="1859637"/>
            <a:chExt cx="5979827" cy="1196169"/>
          </a:xfrm>
        </p:grpSpPr>
        <p:sp>
          <p:nvSpPr>
            <p:cNvPr id="1294" name="Oval 1293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5" name="Oval 1294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6" name="Oval 1295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7" name="Oval 1296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8" name="Oval 1297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9" name="Oval 1298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0" name="Oval 1299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1" name="Oval 1300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2" name="Oval 1301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3" name="Oval 1302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4" name="Oval 1303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5" name="Oval 1304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6" name="Oval 1305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7" name="Oval 1306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8" name="Oval 1307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9" name="Oval 1308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0" name="Oval 1309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1" name="Oval 1310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2" name="Oval 1311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3" name="Oval 1312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4" name="Oval 1313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5" name="Oval 1314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6" name="Oval 1315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7" name="Oval 1316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8" name="Oval 1317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9" name="Oval 1318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0" name="Oval 1319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1" name="Oval 1320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2" name="Oval 1321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3" name="Oval 1322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4" name="Oval 1323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5" name="Oval 1324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6" name="Oval 1325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7" name="Oval 1326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8" name="Oval 1327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9" name="Oval 1328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0" name="Oval 1329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1" name="Oval 1330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2" name="Oval 1331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3" name="Oval 1332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4" name="Oval 1333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5" name="Oval 1334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6" name="Oval 1335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7" name="Oval 1336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8" name="Oval 1337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9" name="Oval 1338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0" name="Oval 1339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1" name="Oval 1340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2" name="Oval 1341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3" name="Oval 1342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4" name="Oval 1343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5" name="Oval 1344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6" name="Oval 1345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7" name="Oval 1346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8" name="Oval 1347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9" name="Oval 1348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0" name="Oval 1349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1" name="Oval 1350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2" name="Oval 1351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3" name="Oval 1352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4" name="Oval 1353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5" name="Oval 1354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6" name="Oval 1355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7" name="Oval 1356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8" name="Oval 1357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9" name="Oval 1358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0" name="Oval 1359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1" name="Oval 1360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2" name="Oval 1361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3" name="Oval 1362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4" name="Oval 1363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5" name="Oval 1364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6" name="Oval 1365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7" name="Oval 1366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8" name="Oval 1367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9" name="Oval 1368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0" name="Oval 1369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1" name="Oval 1370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2" name="Oval 1371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3" name="Oval 1372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4" name="Oval 1373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5" name="Oval 1374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6" name="Oval 1375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7" name="Oval 1376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8" name="Oval 1377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9" name="Oval 1378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0" name="Oval 1379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1" name="Oval 1380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2" name="Oval 1381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3" name="Oval 1382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4" name="Oval 1383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5" name="Oval 1384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6" name="Oval 1385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7" name="Oval 1386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8" name="Oval 1387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9" name="Oval 1388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0" name="Oval 1389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1" name="Oval 1390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2" name="Oval 1391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3" name="Oval 1392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4" name="Oval 1393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5" name="Oval 1394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6" name="Oval 1395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7" name="Oval 1396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8" name="Oval 1397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9" name="Oval 1398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0" name="Oval 1399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1" name="Oval 1400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2" name="Oval 1401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3" name="Oval 1402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4" name="Oval 1403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5" name="Oval 1404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6" name="Oval 1405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7" name="Oval 1406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8" name="Oval 1407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9" name="Oval 1408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0" name="Oval 1409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1" name="Oval 1410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2" name="Oval 1411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3" name="Oval 1412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4" name="Oval 1413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5" name="Oval 1414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6" name="Oval 1415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7" name="Oval 1416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8" name="Oval 1417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9" name="Oval 1418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0" name="Oval 1419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1" name="Oval 1420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2" name="Oval 1421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3" name="Oval 1422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4" name="Oval 1423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5" name="Oval 1424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6" name="Oval 1425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7" name="Oval 1426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8" name="Oval 1427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9" name="Oval 1428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0" name="Oval 1429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1" name="Oval 1430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2" name="Oval 1431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3" name="Oval 1432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4" name="Oval 1433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5" name="Oval 1434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6" name="Oval 1435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7" name="Oval 1436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8" name="Oval 1437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9" name="Oval 1438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0" name="Oval 1439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1" name="Oval 1440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2" name="Oval 1441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3" name="Oval 1442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4" name="Oval 1443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5" name="Oval 1444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6" name="Oval 1445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7" name="Oval 1446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8" name="Oval 1447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9" name="Oval 1448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0" name="Oval 1449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1" name="Oval 1450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2" name="Oval 1451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3" name="Oval 1452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4" name="Oval 1453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5" name="Oval 1454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6" name="Oval 1455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7" name="Oval 1456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8" name="Oval 1457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9" name="Oval 1458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0" name="Oval 1459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1" name="Oval 1460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2" name="Oval 1461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3" name="Oval 1462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4" name="Oval 1463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5" name="Oval 1464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6" name="Oval 1465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7" name="Oval 1466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8" name="Oval 1467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9" name="Oval 1468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0" name="Oval 1469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1" name="Oval 1470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2" name="Oval 1471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3" name="Oval 1472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4" name="Oval 1473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5" name="Oval 1474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6" name="Oval 1475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7" name="Oval 1476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8" name="Oval 1477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9" name="Oval 1478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0" name="Oval 1479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1" name="Oval 1480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2" name="Oval 1481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3" name="Oval 1482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4" name="Oval 1483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5" name="Oval 1484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6" name="Oval 1485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7" name="Oval 1486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8" name="Oval 1487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9" name="Oval 1488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0" name="Oval 1489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1" name="Oval 1490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2" name="Oval 1491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3" name="Oval 1492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4" name="Oval 1493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5" name="Oval 1494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6" name="Oval 1495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7" name="Oval 1496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8" name="Oval 1497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9" name="Oval 1498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0" name="Oval 1499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1" name="Oval 1500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2" name="Oval 1501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3" name="Oval 1502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4" name="Oval 1503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5" name="Oval 1504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6" name="Oval 1505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7" name="Oval 1506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8" name="Oval 1507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9" name="Oval 1508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0" name="Oval 1509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1" name="Oval 1510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2" name="Oval 1511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3" name="Oval 1512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4" name="Oval 1513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5" name="Oval 1514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6" name="Oval 1515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7" name="Oval 1516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8" name="Oval 1517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9" name="Oval 1518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0" name="Oval 1519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1" name="Oval 1520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2" name="Oval 1521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3" name="Oval 1522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4" name="Oval 1523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25" name="Group 1524"/>
          <p:cNvGrpSpPr/>
          <p:nvPr/>
        </p:nvGrpSpPr>
        <p:grpSpPr>
          <a:xfrm>
            <a:off x="6056207" y="-388127"/>
            <a:ext cx="5979827" cy="1196169"/>
            <a:chOff x="6053933" y="1859637"/>
            <a:chExt cx="5979827" cy="1196169"/>
          </a:xfrm>
        </p:grpSpPr>
        <p:sp>
          <p:nvSpPr>
            <p:cNvPr id="1526" name="Oval 1525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7" name="Oval 1526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8" name="Oval 1527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9" name="Oval 1528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0" name="Oval 1529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1" name="Oval 1530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2" name="Oval 1531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3" name="Oval 1532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4" name="Oval 1533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5" name="Oval 1534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6" name="Oval 1535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7" name="Oval 1536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8" name="Oval 1537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9" name="Oval 1538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0" name="Oval 1539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1" name="Oval 1540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2" name="Oval 1541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3" name="Oval 1542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4" name="Oval 1543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5" name="Oval 1544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6" name="Oval 1545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7" name="Oval 1546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8" name="Oval 1547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9" name="Oval 1548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0" name="Oval 1549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1" name="Oval 1550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2" name="Oval 1551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3" name="Oval 1552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4" name="Oval 1553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5" name="Oval 1554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6" name="Oval 1555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7" name="Oval 1556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8" name="Oval 1557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9" name="Oval 1558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0" name="Oval 1559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1" name="Oval 1560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2" name="Oval 1561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3" name="Oval 1562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4" name="Oval 1563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5" name="Oval 1564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6" name="Oval 1565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7" name="Oval 1566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8" name="Oval 1567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9" name="Oval 1568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0" name="Oval 1569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1" name="Oval 1570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2" name="Oval 1571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3" name="Oval 1572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4" name="Oval 1573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5" name="Oval 1574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6" name="Oval 1575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7" name="Oval 1576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8" name="Oval 1577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9" name="Oval 1578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0" name="Oval 1579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1" name="Oval 1580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2" name="Oval 1581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3" name="Oval 1582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4" name="Oval 1583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5" name="Oval 1584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6" name="Oval 1585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7" name="Oval 1586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8" name="Oval 1587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9" name="Oval 1588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0" name="Oval 1589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1" name="Oval 1590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2" name="Oval 1591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3" name="Oval 1592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4" name="Oval 1593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5" name="Oval 1594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6" name="Oval 1595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7" name="Oval 1596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8" name="Oval 1597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9" name="Oval 1598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0" name="Oval 1599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1" name="Oval 1600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2" name="Oval 1601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3" name="Oval 1602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4" name="Oval 1603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5" name="Oval 1604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6" name="Oval 1605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7" name="Oval 1606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8" name="Oval 1607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9" name="Oval 1608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0" name="Oval 1609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1" name="Oval 1610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2" name="Oval 1611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3" name="Oval 1612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4" name="Oval 1613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5" name="Oval 1614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6" name="Oval 1615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7" name="Oval 1616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8" name="Oval 1617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9" name="Oval 1618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0" name="Oval 1619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1" name="Oval 1620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2" name="Oval 1621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3" name="Oval 1622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4" name="Oval 1623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5" name="Oval 1624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6" name="Oval 1625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7" name="Oval 1626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8" name="Oval 1627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9" name="Oval 1628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0" name="Oval 1629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1" name="Oval 1630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2" name="Oval 1631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3" name="Oval 1632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4" name="Oval 1633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5" name="Oval 1634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6" name="Oval 1635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7" name="Oval 1636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8" name="Oval 1637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9" name="Oval 1638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0" name="Oval 1639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1" name="Oval 1640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2" name="Oval 1641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3" name="Oval 1642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4" name="Oval 1643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5" name="Oval 1644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6" name="Oval 1645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7" name="Oval 1646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8" name="Oval 1647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9" name="Oval 1648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0" name="Oval 1649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1" name="Oval 1650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2" name="Oval 1651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3" name="Oval 1652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4" name="Oval 1653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5" name="Oval 1654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6" name="Oval 1655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7" name="Oval 1656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8" name="Oval 1657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9" name="Oval 1658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0" name="Oval 1659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1" name="Oval 1660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2" name="Oval 1661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3" name="Oval 1662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4" name="Oval 1663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5" name="Oval 1664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6" name="Oval 1665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7" name="Oval 1666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8" name="Oval 1667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9" name="Oval 1668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0" name="Oval 1669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1" name="Oval 1670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2" name="Oval 1671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3" name="Oval 1672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4" name="Oval 1673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5" name="Oval 1674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6" name="Oval 1675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7" name="Oval 1676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8" name="Oval 1677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9" name="Oval 1678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0" name="Oval 1679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1" name="Oval 1680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2" name="Oval 1681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3" name="Oval 1682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4" name="Oval 1683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5" name="Oval 1684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6" name="Oval 1685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7" name="Oval 1686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8" name="Oval 1687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9" name="Oval 1688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0" name="Oval 1689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1" name="Oval 1690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2" name="Oval 1691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3" name="Oval 1692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4" name="Oval 1693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5" name="Oval 1694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6" name="Oval 1695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7" name="Oval 1696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8" name="Oval 1697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9" name="Oval 1698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0" name="Oval 1699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1" name="Oval 1700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2" name="Oval 1701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3" name="Oval 1702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4" name="Oval 1703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5" name="Oval 1704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6" name="Oval 1705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7" name="Oval 1706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8" name="Oval 1707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9" name="Oval 1708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0" name="Oval 1709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1" name="Oval 1710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2" name="Oval 1711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3" name="Oval 1712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4" name="Oval 1713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5" name="Oval 1714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6" name="Oval 1715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7" name="Oval 1716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8" name="Oval 1717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9" name="Oval 1718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0" name="Oval 1719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1" name="Oval 1720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2" name="Oval 1721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3" name="Oval 1722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4" name="Oval 1723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5" name="Oval 1724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6" name="Oval 1725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7" name="Oval 1726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8" name="Oval 1727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9" name="Oval 1728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0" name="Oval 1729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1" name="Oval 1730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2" name="Oval 1731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3" name="Oval 1732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4" name="Oval 1733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5" name="Oval 1734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6" name="Oval 1735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7" name="Oval 1736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8" name="Oval 1737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9" name="Oval 1738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0" name="Oval 1739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1" name="Oval 1740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2" name="Oval 1741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3" name="Oval 1742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4" name="Oval 1743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5" name="Oval 1744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6" name="Oval 1745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7" name="Oval 1746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8" name="Oval 1747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9" name="Oval 1748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0" name="Oval 1749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1" name="Oval 1750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2" name="Oval 1751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3" name="Oval 1752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4" name="Oval 1753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5" name="Oval 1754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6" name="Oval 1755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757" name="Group 1756"/>
          <p:cNvGrpSpPr/>
          <p:nvPr/>
        </p:nvGrpSpPr>
        <p:grpSpPr>
          <a:xfrm>
            <a:off x="12090957" y="878204"/>
            <a:ext cx="104150" cy="1184244"/>
            <a:chOff x="12112490" y="2341699"/>
            <a:chExt cx="104150" cy="1184244"/>
          </a:xfrm>
        </p:grpSpPr>
        <p:sp>
          <p:nvSpPr>
            <p:cNvPr id="1758" name="Oval 1757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9" name="Oval 1758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0" name="Oval 1759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1" name="Oval 1760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2" name="Oval 1761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3" name="Oval 1762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4" name="Oval 1763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765" name="Group 1764"/>
          <p:cNvGrpSpPr/>
          <p:nvPr/>
        </p:nvGrpSpPr>
        <p:grpSpPr>
          <a:xfrm>
            <a:off x="12090957" y="-377390"/>
            <a:ext cx="104150" cy="1184244"/>
            <a:chOff x="12112490" y="2341699"/>
            <a:chExt cx="104150" cy="1184244"/>
          </a:xfrm>
        </p:grpSpPr>
        <p:sp>
          <p:nvSpPr>
            <p:cNvPr id="1766" name="Oval 1765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7" name="Oval 1766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8" name="Oval 1767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9" name="Oval 1768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70" name="Oval 1769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71" name="Oval 1770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72" name="Oval 1771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1042" name="Rounded Rectangle 1041"/>
          <p:cNvSpPr/>
          <p:nvPr/>
        </p:nvSpPr>
        <p:spPr>
          <a:xfrm>
            <a:off x="2322099" y="1478299"/>
            <a:ext cx="6679347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InGreenRegion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&amp;&amp; Next(v, v’) 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</a:t>
            </a:r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InGreenRegion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(v’)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43" name="TextBox 1042"/>
          <p:cNvSpPr txBox="1"/>
          <p:nvPr/>
        </p:nvSpPr>
        <p:spPr>
          <a:xfrm>
            <a:off x="2377989" y="891887"/>
            <a:ext cx="6070573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b="1" dirty="0">
                <a:latin typeface="Calibri" charset="0"/>
                <a:ea typeface="Calibri" charset="0"/>
                <a:cs typeface="Calibri" charset="0"/>
                <a:sym typeface="Gill Sans Light"/>
              </a:rPr>
              <a:t>Safety proof using a stronger invariant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296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nip Single Corner Rectangle 1043"/>
          <p:cNvSpPr/>
          <p:nvPr/>
        </p:nvSpPr>
        <p:spPr>
          <a:xfrm rot="10800000">
            <a:off x="1323465" y="-9737219"/>
            <a:ext cx="25027095" cy="18288000"/>
          </a:xfrm>
          <a:prstGeom prst="snip1Rect">
            <a:avLst>
              <a:gd name="adj" fmla="val 50000"/>
            </a:avLst>
          </a:prstGeom>
          <a:solidFill>
            <a:srgbClr val="FFFF00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 dirty="0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44232" y="4384799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48" name="Straight Connector 47"/>
          <p:cNvCxnSpPr/>
          <p:nvPr/>
        </p:nvCxnSpPr>
        <p:spPr>
          <a:xfrm>
            <a:off x="6071793" y="437649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6068047" y="418638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6069143" y="548002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6068047" y="56632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1" name="Group 90"/>
          <p:cNvGrpSpPr/>
          <p:nvPr/>
        </p:nvGrpSpPr>
        <p:grpSpPr>
          <a:xfrm rot="5400000">
            <a:off x="7260970" y="4644293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6097604" y="4738184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 rot="20569322">
            <a:off x="6188777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073232" y="400843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6069143" y="382892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6068545" y="364256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6071294" y="345246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6071294" y="3281004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" name="Group 10"/>
          <p:cNvGrpSpPr/>
          <p:nvPr/>
        </p:nvGrpSpPr>
        <p:grpSpPr>
          <a:xfrm>
            <a:off x="6053933" y="3416359"/>
            <a:ext cx="5979817" cy="1577008"/>
            <a:chOff x="6053933" y="3127914"/>
            <a:chExt cx="5979817" cy="1577008"/>
          </a:xfrm>
        </p:grpSpPr>
        <p:sp>
          <p:nvSpPr>
            <p:cNvPr id="289" name="Oval 288"/>
            <p:cNvSpPr/>
            <p:nvPr/>
          </p:nvSpPr>
          <p:spPr>
            <a:xfrm>
              <a:off x="8069382" y="45993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0" name="Oval 289"/>
            <p:cNvSpPr/>
            <p:nvPr/>
          </p:nvSpPr>
          <p:spPr>
            <a:xfrm>
              <a:off x="8253081" y="4602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8624744" y="45940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8437789" y="45933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9175123" y="46007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9358822" y="46043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6" name="Oval 405"/>
            <p:cNvSpPr/>
            <p:nvPr/>
          </p:nvSpPr>
          <p:spPr>
            <a:xfrm>
              <a:off x="9730485" y="45954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8" name="Oval 407"/>
            <p:cNvSpPr/>
            <p:nvPr/>
          </p:nvSpPr>
          <p:spPr>
            <a:xfrm>
              <a:off x="9543531" y="4594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414914" y="38611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6788273" y="38612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6969722" y="40497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6969400" y="38610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232446" y="3861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6415623" y="4049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600360" y="4049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788273" y="42386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791515" y="405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6969400" y="423830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601318" y="42380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789696" y="44148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6969427" y="45978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7153126" y="46014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7153250" y="44144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7152972" y="4239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7153126" y="40504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7152972" y="3861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7335585" y="40482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6597750" y="38589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967710" y="44106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7523346" y="38591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7704473" y="38587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7336391" y="38584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7888045" y="38597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7526537" y="4238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7707664" y="42380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7339582" y="42377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7891237" y="42390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7526537" y="4417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7707664" y="4416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7339582" y="4416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7891237" y="44178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7524789" y="45924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7705916" y="45920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7337835" y="4591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7889489" y="4593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7523346" y="40478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7704473" y="4047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7888045" y="40485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8069677" y="4051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8069355" y="3862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8069355" y="42398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1" name="Oval 290"/>
            <p:cNvSpPr/>
            <p:nvPr/>
          </p:nvSpPr>
          <p:spPr>
            <a:xfrm>
              <a:off x="8253205" y="4415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8252927" y="42408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8253081" y="40519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8252927" y="38633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8435540" y="40497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8067665" y="44122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8623300" y="3860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8804427" y="38602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8436346" y="386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8988000" y="38613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8626492" y="42399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8807619" y="42395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8439537" y="42392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8991191" y="42406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8626492" y="44187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8807619" y="44183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8439537" y="44180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8991191" y="4419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8805871" y="4593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8989443" y="4594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8623300" y="40494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8804427" y="4049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8988000" y="40500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9175418" y="40527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9175096" y="38639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9175096" y="424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9358946" y="4417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9358668" y="42422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9358822" y="40533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9358668" y="38647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9541281" y="4051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9173406" y="44135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8" name="Oval 377"/>
            <p:cNvSpPr/>
            <p:nvPr/>
          </p:nvSpPr>
          <p:spPr>
            <a:xfrm>
              <a:off x="9729042" y="38620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0" name="Oval 379"/>
            <p:cNvSpPr/>
            <p:nvPr/>
          </p:nvSpPr>
          <p:spPr>
            <a:xfrm>
              <a:off x="9910169" y="38616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>
              <a:off x="9542087" y="38613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>
              <a:off x="10093741" y="38627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9732233" y="42413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9913360" y="42409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9545279" y="42406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0096933" y="42420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9732233" y="44201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9913360" y="4419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>
              <a:off x="9545279" y="4419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>
              <a:off x="10096933" y="44208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7" name="Oval 406"/>
            <p:cNvSpPr/>
            <p:nvPr/>
          </p:nvSpPr>
          <p:spPr>
            <a:xfrm>
              <a:off x="9911612" y="45950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9" name="Oval 408"/>
            <p:cNvSpPr/>
            <p:nvPr/>
          </p:nvSpPr>
          <p:spPr>
            <a:xfrm>
              <a:off x="10095185" y="45960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0" name="Oval 409"/>
            <p:cNvSpPr/>
            <p:nvPr/>
          </p:nvSpPr>
          <p:spPr>
            <a:xfrm>
              <a:off x="9729042" y="40508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1" name="Oval 410"/>
            <p:cNvSpPr/>
            <p:nvPr/>
          </p:nvSpPr>
          <p:spPr>
            <a:xfrm>
              <a:off x="9910169" y="4050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2" name="Oval 411"/>
            <p:cNvSpPr/>
            <p:nvPr/>
          </p:nvSpPr>
          <p:spPr>
            <a:xfrm>
              <a:off x="10093741" y="40514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2" name="Oval 591"/>
            <p:cNvSpPr/>
            <p:nvPr/>
          </p:nvSpPr>
          <p:spPr>
            <a:xfrm>
              <a:off x="10278938" y="45938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3" name="Oval 592"/>
            <p:cNvSpPr/>
            <p:nvPr/>
          </p:nvSpPr>
          <p:spPr>
            <a:xfrm>
              <a:off x="10275014" y="441526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4" name="Oval 593"/>
            <p:cNvSpPr/>
            <p:nvPr/>
          </p:nvSpPr>
          <p:spPr>
            <a:xfrm>
              <a:off x="10278508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5" name="Oval 594"/>
            <p:cNvSpPr/>
            <p:nvPr/>
          </p:nvSpPr>
          <p:spPr>
            <a:xfrm>
              <a:off x="10464384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6" name="Oval 595"/>
            <p:cNvSpPr/>
            <p:nvPr/>
          </p:nvSpPr>
          <p:spPr>
            <a:xfrm>
              <a:off x="10652297" y="45938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7" name="Oval 596"/>
            <p:cNvSpPr/>
            <p:nvPr/>
          </p:nvSpPr>
          <p:spPr>
            <a:xfrm>
              <a:off x="10833424" y="45936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8" name="Oval 597"/>
            <p:cNvSpPr/>
            <p:nvPr/>
          </p:nvSpPr>
          <p:spPr>
            <a:xfrm>
              <a:off x="10833425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9" name="Oval 598"/>
            <p:cNvSpPr/>
            <p:nvPr/>
          </p:nvSpPr>
          <p:spPr>
            <a:xfrm>
              <a:off x="10833424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0" name="Oval 599"/>
            <p:cNvSpPr/>
            <p:nvPr/>
          </p:nvSpPr>
          <p:spPr>
            <a:xfrm>
              <a:off x="10274947" y="40521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1" name="Oval 600"/>
            <p:cNvSpPr/>
            <p:nvPr/>
          </p:nvSpPr>
          <p:spPr>
            <a:xfrm>
              <a:off x="10463675" y="42370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2" name="Oval 601"/>
            <p:cNvSpPr/>
            <p:nvPr/>
          </p:nvSpPr>
          <p:spPr>
            <a:xfrm>
              <a:off x="10655539" y="44184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3" name="Oval 602"/>
            <p:cNvSpPr/>
            <p:nvPr/>
          </p:nvSpPr>
          <p:spPr>
            <a:xfrm>
              <a:off x="11016997" y="4594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4" name="Oval 603"/>
            <p:cNvSpPr/>
            <p:nvPr/>
          </p:nvSpPr>
          <p:spPr>
            <a:xfrm>
              <a:off x="10461775" y="45916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6" name="Oval 605"/>
            <p:cNvSpPr/>
            <p:nvPr/>
          </p:nvSpPr>
          <p:spPr>
            <a:xfrm>
              <a:off x="10829967" y="38631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8" name="Oval 607"/>
            <p:cNvSpPr/>
            <p:nvPr/>
          </p:nvSpPr>
          <p:spPr>
            <a:xfrm>
              <a:off x="10460605" y="38632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9" name="Oval 608"/>
            <p:cNvSpPr/>
            <p:nvPr/>
          </p:nvSpPr>
          <p:spPr>
            <a:xfrm>
              <a:off x="10648518" y="40520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10651760" y="3863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1" name="Oval 610"/>
            <p:cNvSpPr/>
            <p:nvPr/>
          </p:nvSpPr>
          <p:spPr>
            <a:xfrm>
              <a:off x="10829645" y="40516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2" name="Oval 611"/>
            <p:cNvSpPr/>
            <p:nvPr/>
          </p:nvSpPr>
          <p:spPr>
            <a:xfrm>
              <a:off x="10461563" y="4051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3" name="Oval 612"/>
            <p:cNvSpPr/>
            <p:nvPr/>
          </p:nvSpPr>
          <p:spPr>
            <a:xfrm>
              <a:off x="11013217" y="40526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4" name="Oval 613"/>
            <p:cNvSpPr/>
            <p:nvPr/>
          </p:nvSpPr>
          <p:spPr>
            <a:xfrm>
              <a:off x="11013371" y="38637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7" name="Oval 616"/>
            <p:cNvSpPr/>
            <p:nvPr/>
          </p:nvSpPr>
          <p:spPr>
            <a:xfrm>
              <a:off x="11391628" y="42398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8" name="Oval 617"/>
            <p:cNvSpPr/>
            <p:nvPr/>
          </p:nvSpPr>
          <p:spPr>
            <a:xfrm>
              <a:off x="11568819" y="4411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9" name="Oval 618"/>
            <p:cNvSpPr/>
            <p:nvPr/>
          </p:nvSpPr>
          <p:spPr>
            <a:xfrm>
              <a:off x="11572755" y="42396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0" name="Oval 619"/>
            <p:cNvSpPr/>
            <p:nvPr/>
          </p:nvSpPr>
          <p:spPr>
            <a:xfrm>
              <a:off x="11199457" y="44114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1" name="Oval 620"/>
            <p:cNvSpPr/>
            <p:nvPr/>
          </p:nvSpPr>
          <p:spPr>
            <a:xfrm>
              <a:off x="11387370" y="45917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2" name="Oval 621"/>
            <p:cNvSpPr/>
            <p:nvPr/>
          </p:nvSpPr>
          <p:spPr>
            <a:xfrm>
              <a:off x="11390612" y="44115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3" name="Oval 622"/>
            <p:cNvSpPr/>
            <p:nvPr/>
          </p:nvSpPr>
          <p:spPr>
            <a:xfrm>
              <a:off x="11568497" y="4591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4" name="Oval 623"/>
            <p:cNvSpPr/>
            <p:nvPr/>
          </p:nvSpPr>
          <p:spPr>
            <a:xfrm>
              <a:off x="11200415" y="45911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5" name="Oval 624"/>
            <p:cNvSpPr/>
            <p:nvPr/>
          </p:nvSpPr>
          <p:spPr>
            <a:xfrm>
              <a:off x="11752069" y="45924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6" name="Oval 625"/>
            <p:cNvSpPr/>
            <p:nvPr/>
          </p:nvSpPr>
          <p:spPr>
            <a:xfrm>
              <a:off x="11752223" y="44120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7" name="Oval 626"/>
            <p:cNvSpPr/>
            <p:nvPr/>
          </p:nvSpPr>
          <p:spPr>
            <a:xfrm>
              <a:off x="11756328" y="42404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8" name="Oval 627"/>
            <p:cNvSpPr/>
            <p:nvPr/>
          </p:nvSpPr>
          <p:spPr>
            <a:xfrm>
              <a:off x="11201106" y="4237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0" name="Oval 629"/>
            <p:cNvSpPr/>
            <p:nvPr/>
          </p:nvSpPr>
          <p:spPr>
            <a:xfrm>
              <a:off x="11567400" y="38639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2" name="Oval 631"/>
            <p:cNvSpPr/>
            <p:nvPr/>
          </p:nvSpPr>
          <p:spPr>
            <a:xfrm>
              <a:off x="11198038" y="38640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3" name="Oval 632"/>
            <p:cNvSpPr/>
            <p:nvPr/>
          </p:nvSpPr>
          <p:spPr>
            <a:xfrm>
              <a:off x="11385951" y="40528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4" name="Oval 633"/>
            <p:cNvSpPr/>
            <p:nvPr/>
          </p:nvSpPr>
          <p:spPr>
            <a:xfrm>
              <a:off x="11389193" y="38641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5" name="Oval 634"/>
            <p:cNvSpPr/>
            <p:nvPr/>
          </p:nvSpPr>
          <p:spPr>
            <a:xfrm>
              <a:off x="11567078" y="40524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6" name="Oval 635"/>
            <p:cNvSpPr/>
            <p:nvPr/>
          </p:nvSpPr>
          <p:spPr>
            <a:xfrm>
              <a:off x="11198996" y="40521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7" name="Oval 636"/>
            <p:cNvSpPr/>
            <p:nvPr/>
          </p:nvSpPr>
          <p:spPr>
            <a:xfrm>
              <a:off x="11750651" y="4053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8" name="Oval 637"/>
            <p:cNvSpPr/>
            <p:nvPr/>
          </p:nvSpPr>
          <p:spPr>
            <a:xfrm>
              <a:off x="11750805" y="38646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1" name="Oval 640"/>
            <p:cNvSpPr/>
            <p:nvPr/>
          </p:nvSpPr>
          <p:spPr>
            <a:xfrm>
              <a:off x="11012961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2" name="Oval 641"/>
            <p:cNvSpPr/>
            <p:nvPr/>
          </p:nvSpPr>
          <p:spPr>
            <a:xfrm>
              <a:off x="11012961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3" name="Oval 642"/>
            <p:cNvSpPr/>
            <p:nvPr/>
          </p:nvSpPr>
          <p:spPr>
            <a:xfrm>
              <a:off x="10652900" y="42397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4" name="Oval 643"/>
            <p:cNvSpPr/>
            <p:nvPr/>
          </p:nvSpPr>
          <p:spPr>
            <a:xfrm>
              <a:off x="10282199" y="38605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5" name="Oval 654"/>
            <p:cNvSpPr/>
            <p:nvPr/>
          </p:nvSpPr>
          <p:spPr>
            <a:xfrm>
              <a:off x="11933379" y="45952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6" name="Oval 655"/>
            <p:cNvSpPr/>
            <p:nvPr/>
          </p:nvSpPr>
          <p:spPr>
            <a:xfrm>
              <a:off x="11933379" y="44169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7" name="Oval 656"/>
            <p:cNvSpPr/>
            <p:nvPr/>
          </p:nvSpPr>
          <p:spPr>
            <a:xfrm>
              <a:off x="11933379" y="424251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9" name="Oval 658"/>
            <p:cNvSpPr/>
            <p:nvPr/>
          </p:nvSpPr>
          <p:spPr>
            <a:xfrm>
              <a:off x="11929921" y="38646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1" name="Oval 660"/>
            <p:cNvSpPr/>
            <p:nvPr/>
          </p:nvSpPr>
          <p:spPr>
            <a:xfrm>
              <a:off x="11929599" y="4053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6053934" y="36858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053934" y="3503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235223" y="36856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6410990" y="3682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414484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660036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96940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969400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053934" y="3317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053933" y="3128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6232050" y="31314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410922" y="33194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99651" y="35044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791515" y="3685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232049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232049" y="3321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6965942" y="31304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596580" y="31305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784493" y="33193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6787735" y="3130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965620" y="33189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6597539" y="33187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7149193" y="33200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7149347" y="31311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7527604" y="35071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7704795" y="36787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7708731" y="35070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7335433" y="3678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7526588" y="3678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7888199" y="367939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7892303" y="35078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7337081" y="35049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7703376" y="313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7334014" y="31314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7521927" y="33202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7525169" y="31315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7703054" y="3319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334972" y="33195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7886626" y="33208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7886780" y="3131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7148937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7148936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6788876" y="35071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418175" y="3127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8069355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8069354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8065897" y="31320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8065575" y="33205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8249148" y="33215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8249302" y="31326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8627558" y="35087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8804749" y="36802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8808686" y="35085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8435387" y="36803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8626542" y="3680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8988154" y="3680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8992258" y="3509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8437036" y="3506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8803331" y="3132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8433968" y="3132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8621881" y="3321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8625124" y="3133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8803009" y="3321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8434927" y="3321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8986581" y="3322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8986735" y="3133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8248892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8248891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9175097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9175096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9171639" y="31334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9171317" y="33219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9354889" y="3322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9355043" y="313407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9733300" y="35101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9910491" y="36816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9914427" y="3509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9541129" y="36817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9" name="Oval 378"/>
            <p:cNvSpPr/>
            <p:nvPr/>
          </p:nvSpPr>
          <p:spPr>
            <a:xfrm>
              <a:off x="9732284" y="36818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>
              <a:off x="10093895" y="36823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4" name="Oval 383"/>
            <p:cNvSpPr/>
            <p:nvPr/>
          </p:nvSpPr>
          <p:spPr>
            <a:xfrm>
              <a:off x="10098000" y="35107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9542778" y="3507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7" name="Oval 386"/>
            <p:cNvSpPr/>
            <p:nvPr/>
          </p:nvSpPr>
          <p:spPr>
            <a:xfrm>
              <a:off x="9909072" y="31342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9539710" y="31343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9727623" y="3323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9730865" y="31344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9908750" y="3322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9540668" y="332249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10092323" y="33238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10092477" y="31349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3" name="Oval 412"/>
            <p:cNvSpPr/>
            <p:nvPr/>
          </p:nvSpPr>
          <p:spPr>
            <a:xfrm>
              <a:off x="9354633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4" name="Oval 413"/>
            <p:cNvSpPr/>
            <p:nvPr/>
          </p:nvSpPr>
          <p:spPr>
            <a:xfrm>
              <a:off x="9354633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5" name="Oval 604"/>
            <p:cNvSpPr/>
            <p:nvPr/>
          </p:nvSpPr>
          <p:spPr>
            <a:xfrm>
              <a:off x="10648518" y="36873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7" name="Oval 606"/>
            <p:cNvSpPr/>
            <p:nvPr/>
          </p:nvSpPr>
          <p:spPr>
            <a:xfrm>
              <a:off x="10829645" y="36871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5" name="Oval 614"/>
            <p:cNvSpPr/>
            <p:nvPr/>
          </p:nvSpPr>
          <p:spPr>
            <a:xfrm>
              <a:off x="11013217" y="36879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6" name="Oval 615"/>
            <p:cNvSpPr/>
            <p:nvPr/>
          </p:nvSpPr>
          <p:spPr>
            <a:xfrm>
              <a:off x="10457995" y="36850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9" name="Oval 628"/>
            <p:cNvSpPr/>
            <p:nvPr/>
          </p:nvSpPr>
          <p:spPr>
            <a:xfrm>
              <a:off x="11385951" y="368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1" name="Oval 630"/>
            <p:cNvSpPr/>
            <p:nvPr/>
          </p:nvSpPr>
          <p:spPr>
            <a:xfrm>
              <a:off x="11567078" y="3687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9" name="Oval 638"/>
            <p:cNvSpPr/>
            <p:nvPr/>
          </p:nvSpPr>
          <p:spPr>
            <a:xfrm>
              <a:off x="11750651" y="3688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0" name="Oval 639"/>
            <p:cNvSpPr/>
            <p:nvPr/>
          </p:nvSpPr>
          <p:spPr>
            <a:xfrm>
              <a:off x="11195429" y="36859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5" name="Oval 644"/>
            <p:cNvSpPr/>
            <p:nvPr/>
          </p:nvSpPr>
          <p:spPr>
            <a:xfrm>
              <a:off x="10283741" y="3687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6" name="Oval 645"/>
            <p:cNvSpPr/>
            <p:nvPr/>
          </p:nvSpPr>
          <p:spPr>
            <a:xfrm>
              <a:off x="10648518" y="35141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7" name="Oval 646"/>
            <p:cNvSpPr/>
            <p:nvPr/>
          </p:nvSpPr>
          <p:spPr>
            <a:xfrm>
              <a:off x="10829645" y="35139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8" name="Oval 647"/>
            <p:cNvSpPr/>
            <p:nvPr/>
          </p:nvSpPr>
          <p:spPr>
            <a:xfrm>
              <a:off x="11013217" y="3514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9" name="Oval 648"/>
            <p:cNvSpPr/>
            <p:nvPr/>
          </p:nvSpPr>
          <p:spPr>
            <a:xfrm>
              <a:off x="10457995" y="3511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0" name="Oval 649"/>
            <p:cNvSpPr/>
            <p:nvPr/>
          </p:nvSpPr>
          <p:spPr>
            <a:xfrm>
              <a:off x="11385951" y="3514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1" name="Oval 650"/>
            <p:cNvSpPr/>
            <p:nvPr/>
          </p:nvSpPr>
          <p:spPr>
            <a:xfrm>
              <a:off x="11567078" y="3514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2" name="Oval 651"/>
            <p:cNvSpPr/>
            <p:nvPr/>
          </p:nvSpPr>
          <p:spPr>
            <a:xfrm>
              <a:off x="11750651" y="35155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3" name="Oval 652"/>
            <p:cNvSpPr/>
            <p:nvPr/>
          </p:nvSpPr>
          <p:spPr>
            <a:xfrm>
              <a:off x="11195429" y="35127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4" name="Oval 653"/>
            <p:cNvSpPr/>
            <p:nvPr/>
          </p:nvSpPr>
          <p:spPr>
            <a:xfrm>
              <a:off x="10283741" y="35144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0" name="Oval 659"/>
            <p:cNvSpPr/>
            <p:nvPr/>
          </p:nvSpPr>
          <p:spPr>
            <a:xfrm>
              <a:off x="11929600" y="36887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7" name="Oval 666"/>
            <p:cNvSpPr/>
            <p:nvPr/>
          </p:nvSpPr>
          <p:spPr>
            <a:xfrm>
              <a:off x="11929600" y="35154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9" name="Oval 668"/>
            <p:cNvSpPr/>
            <p:nvPr/>
          </p:nvSpPr>
          <p:spPr>
            <a:xfrm>
              <a:off x="10283961" y="33285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1" name="Oval 670"/>
            <p:cNvSpPr/>
            <p:nvPr/>
          </p:nvSpPr>
          <p:spPr>
            <a:xfrm>
              <a:off x="10838981" y="31395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3" name="Oval 672"/>
            <p:cNvSpPr/>
            <p:nvPr/>
          </p:nvSpPr>
          <p:spPr>
            <a:xfrm>
              <a:off x="10469619" y="3139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4" name="Oval 673"/>
            <p:cNvSpPr/>
            <p:nvPr/>
          </p:nvSpPr>
          <p:spPr>
            <a:xfrm>
              <a:off x="10657532" y="33284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5" name="Oval 674"/>
            <p:cNvSpPr/>
            <p:nvPr/>
          </p:nvSpPr>
          <p:spPr>
            <a:xfrm>
              <a:off x="10660774" y="31397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6" name="Oval 675"/>
            <p:cNvSpPr/>
            <p:nvPr/>
          </p:nvSpPr>
          <p:spPr>
            <a:xfrm>
              <a:off x="10838659" y="3328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7" name="Oval 676"/>
            <p:cNvSpPr/>
            <p:nvPr/>
          </p:nvSpPr>
          <p:spPr>
            <a:xfrm>
              <a:off x="10470577" y="3327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8" name="Oval 677"/>
            <p:cNvSpPr/>
            <p:nvPr/>
          </p:nvSpPr>
          <p:spPr>
            <a:xfrm>
              <a:off x="11022231" y="33291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9" name="Oval 678"/>
            <p:cNvSpPr/>
            <p:nvPr/>
          </p:nvSpPr>
          <p:spPr>
            <a:xfrm>
              <a:off x="11022385" y="31401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3" name="Oval 682"/>
            <p:cNvSpPr/>
            <p:nvPr/>
          </p:nvSpPr>
          <p:spPr>
            <a:xfrm>
              <a:off x="10291213" y="31369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0" name="Oval 689"/>
            <p:cNvSpPr/>
            <p:nvPr/>
          </p:nvSpPr>
          <p:spPr>
            <a:xfrm>
              <a:off x="11200919" y="33273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2" name="Oval 691"/>
            <p:cNvSpPr/>
            <p:nvPr/>
          </p:nvSpPr>
          <p:spPr>
            <a:xfrm>
              <a:off x="11755939" y="31383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4" name="Oval 693"/>
            <p:cNvSpPr/>
            <p:nvPr/>
          </p:nvSpPr>
          <p:spPr>
            <a:xfrm>
              <a:off x="11386577" y="31384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5" name="Oval 694"/>
            <p:cNvSpPr/>
            <p:nvPr/>
          </p:nvSpPr>
          <p:spPr>
            <a:xfrm>
              <a:off x="11574490" y="33272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6" name="Oval 695"/>
            <p:cNvSpPr/>
            <p:nvPr/>
          </p:nvSpPr>
          <p:spPr>
            <a:xfrm>
              <a:off x="11577732" y="31385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7" name="Oval 696"/>
            <p:cNvSpPr/>
            <p:nvPr/>
          </p:nvSpPr>
          <p:spPr>
            <a:xfrm>
              <a:off x="11755617" y="3326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8" name="Oval 697"/>
            <p:cNvSpPr/>
            <p:nvPr/>
          </p:nvSpPr>
          <p:spPr>
            <a:xfrm>
              <a:off x="11387535" y="33265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9" name="Oval 698"/>
            <p:cNvSpPr/>
            <p:nvPr/>
          </p:nvSpPr>
          <p:spPr>
            <a:xfrm>
              <a:off x="11939190" y="33279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0" name="Oval 699"/>
            <p:cNvSpPr/>
            <p:nvPr/>
          </p:nvSpPr>
          <p:spPr>
            <a:xfrm>
              <a:off x="11939344" y="31390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3" name="Oval 702"/>
            <p:cNvSpPr/>
            <p:nvPr/>
          </p:nvSpPr>
          <p:spPr>
            <a:xfrm>
              <a:off x="11208172" y="3135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839132" y="5808769"/>
            <a:ext cx="1208654" cy="1552119"/>
            <a:chOff x="12354423" y="5507261"/>
            <a:chExt cx="1208654" cy="1552119"/>
          </a:xfrm>
        </p:grpSpPr>
        <p:sp>
          <p:nvSpPr>
            <p:cNvPr id="510" name="Oval 509"/>
            <p:cNvSpPr/>
            <p:nvPr/>
          </p:nvSpPr>
          <p:spPr>
            <a:xfrm>
              <a:off x="12354423" y="58607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1" name="Oval 510"/>
            <p:cNvSpPr/>
            <p:nvPr/>
          </p:nvSpPr>
          <p:spPr>
            <a:xfrm>
              <a:off x="12354577" y="568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2" name="Oval 511"/>
            <p:cNvSpPr/>
            <p:nvPr/>
          </p:nvSpPr>
          <p:spPr>
            <a:xfrm>
              <a:off x="12358681" y="55087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4" name="Oval 533"/>
            <p:cNvSpPr/>
            <p:nvPr/>
          </p:nvSpPr>
          <p:spPr>
            <a:xfrm>
              <a:off x="12541519" y="58633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5" name="Oval 534"/>
            <p:cNvSpPr/>
            <p:nvPr/>
          </p:nvSpPr>
          <p:spPr>
            <a:xfrm>
              <a:off x="12541519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6" name="Oval 535"/>
            <p:cNvSpPr/>
            <p:nvPr/>
          </p:nvSpPr>
          <p:spPr>
            <a:xfrm>
              <a:off x="12541519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7" name="Oval 536"/>
            <p:cNvSpPr/>
            <p:nvPr/>
          </p:nvSpPr>
          <p:spPr>
            <a:xfrm>
              <a:off x="12725091" y="586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4" name="Oval 543"/>
            <p:cNvSpPr/>
            <p:nvPr/>
          </p:nvSpPr>
          <p:spPr>
            <a:xfrm>
              <a:off x="13099722" y="55095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5" name="Oval 544"/>
            <p:cNvSpPr/>
            <p:nvPr/>
          </p:nvSpPr>
          <p:spPr>
            <a:xfrm>
              <a:off x="13276913" y="56810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6" name="Oval 545"/>
            <p:cNvSpPr/>
            <p:nvPr/>
          </p:nvSpPr>
          <p:spPr>
            <a:xfrm>
              <a:off x="13280850" y="5509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7" name="Oval 546"/>
            <p:cNvSpPr/>
            <p:nvPr/>
          </p:nvSpPr>
          <p:spPr>
            <a:xfrm>
              <a:off x="12907551" y="5681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8" name="Oval 547"/>
            <p:cNvSpPr/>
            <p:nvPr/>
          </p:nvSpPr>
          <p:spPr>
            <a:xfrm>
              <a:off x="13095464" y="58614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9" name="Oval 548"/>
            <p:cNvSpPr/>
            <p:nvPr/>
          </p:nvSpPr>
          <p:spPr>
            <a:xfrm>
              <a:off x="13098706" y="56812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0" name="Oval 549"/>
            <p:cNvSpPr/>
            <p:nvPr/>
          </p:nvSpPr>
          <p:spPr>
            <a:xfrm>
              <a:off x="13276591" y="58610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1" name="Oval 550"/>
            <p:cNvSpPr/>
            <p:nvPr/>
          </p:nvSpPr>
          <p:spPr>
            <a:xfrm>
              <a:off x="12908510" y="58607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2" name="Oval 551"/>
            <p:cNvSpPr/>
            <p:nvPr/>
          </p:nvSpPr>
          <p:spPr>
            <a:xfrm>
              <a:off x="13460164" y="5862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3" name="Oval 552"/>
            <p:cNvSpPr/>
            <p:nvPr/>
          </p:nvSpPr>
          <p:spPr>
            <a:xfrm>
              <a:off x="13460318" y="56817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4" name="Oval 553"/>
            <p:cNvSpPr/>
            <p:nvPr/>
          </p:nvSpPr>
          <p:spPr>
            <a:xfrm>
              <a:off x="13464422" y="55101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5" name="Oval 554"/>
            <p:cNvSpPr/>
            <p:nvPr/>
          </p:nvSpPr>
          <p:spPr>
            <a:xfrm>
              <a:off x="12909200" y="55072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8" name="Oval 567"/>
            <p:cNvSpPr/>
            <p:nvPr/>
          </p:nvSpPr>
          <p:spPr>
            <a:xfrm>
              <a:off x="12721056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9" name="Oval 568"/>
            <p:cNvSpPr/>
            <p:nvPr/>
          </p:nvSpPr>
          <p:spPr>
            <a:xfrm>
              <a:off x="12721055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1" name="Oval 750"/>
            <p:cNvSpPr/>
            <p:nvPr/>
          </p:nvSpPr>
          <p:spPr>
            <a:xfrm>
              <a:off x="12364458" y="69552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2" name="Oval 751"/>
            <p:cNvSpPr/>
            <p:nvPr/>
          </p:nvSpPr>
          <p:spPr>
            <a:xfrm>
              <a:off x="12364612" y="67748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3" name="Oval 752"/>
            <p:cNvSpPr/>
            <p:nvPr/>
          </p:nvSpPr>
          <p:spPr>
            <a:xfrm>
              <a:off x="12368716" y="6603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3" name="Oval 762"/>
            <p:cNvSpPr/>
            <p:nvPr/>
          </p:nvSpPr>
          <p:spPr>
            <a:xfrm>
              <a:off x="12363039" y="6416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4" name="Oval 763"/>
            <p:cNvSpPr/>
            <p:nvPr/>
          </p:nvSpPr>
          <p:spPr>
            <a:xfrm>
              <a:off x="12363193" y="62273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5" name="Oval 764"/>
            <p:cNvSpPr/>
            <p:nvPr/>
          </p:nvSpPr>
          <p:spPr>
            <a:xfrm>
              <a:off x="12363039" y="60515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3" name="Oval 772"/>
            <p:cNvSpPr/>
            <p:nvPr/>
          </p:nvSpPr>
          <p:spPr>
            <a:xfrm>
              <a:off x="12545768" y="69580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4" name="Oval 773"/>
            <p:cNvSpPr/>
            <p:nvPr/>
          </p:nvSpPr>
          <p:spPr>
            <a:xfrm>
              <a:off x="12545768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5" name="Oval 774"/>
            <p:cNvSpPr/>
            <p:nvPr/>
          </p:nvSpPr>
          <p:spPr>
            <a:xfrm>
              <a:off x="12545768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6" name="Oval 775"/>
            <p:cNvSpPr/>
            <p:nvPr/>
          </p:nvSpPr>
          <p:spPr>
            <a:xfrm>
              <a:off x="12729340" y="6958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7" name="Oval 776"/>
            <p:cNvSpPr/>
            <p:nvPr/>
          </p:nvSpPr>
          <p:spPr>
            <a:xfrm>
              <a:off x="12542310" y="62274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8" name="Oval 777"/>
            <p:cNvSpPr/>
            <p:nvPr/>
          </p:nvSpPr>
          <p:spPr>
            <a:xfrm>
              <a:off x="12541988" y="6051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9" name="Oval 778"/>
            <p:cNvSpPr/>
            <p:nvPr/>
          </p:nvSpPr>
          <p:spPr>
            <a:xfrm>
              <a:off x="12541988" y="6415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0" name="Oval 779"/>
            <p:cNvSpPr/>
            <p:nvPr/>
          </p:nvSpPr>
          <p:spPr>
            <a:xfrm>
              <a:off x="12725561" y="6417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1" name="Oval 780"/>
            <p:cNvSpPr/>
            <p:nvPr/>
          </p:nvSpPr>
          <p:spPr>
            <a:xfrm>
              <a:off x="12725715" y="6228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2" name="Oval 781"/>
            <p:cNvSpPr/>
            <p:nvPr/>
          </p:nvSpPr>
          <p:spPr>
            <a:xfrm>
              <a:off x="12725561" y="60522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3" name="Oval 782"/>
            <p:cNvSpPr/>
            <p:nvPr/>
          </p:nvSpPr>
          <p:spPr>
            <a:xfrm>
              <a:off x="13103971" y="66041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4" name="Oval 783"/>
            <p:cNvSpPr/>
            <p:nvPr/>
          </p:nvSpPr>
          <p:spPr>
            <a:xfrm>
              <a:off x="13281162" y="67756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5" name="Oval 784"/>
            <p:cNvSpPr/>
            <p:nvPr/>
          </p:nvSpPr>
          <p:spPr>
            <a:xfrm>
              <a:off x="13285099" y="6603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6" name="Oval 785"/>
            <p:cNvSpPr/>
            <p:nvPr/>
          </p:nvSpPr>
          <p:spPr>
            <a:xfrm>
              <a:off x="12911800" y="67757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7" name="Oval 786"/>
            <p:cNvSpPr/>
            <p:nvPr/>
          </p:nvSpPr>
          <p:spPr>
            <a:xfrm>
              <a:off x="13099713" y="69560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8" name="Oval 787"/>
            <p:cNvSpPr/>
            <p:nvPr/>
          </p:nvSpPr>
          <p:spPr>
            <a:xfrm>
              <a:off x="13102955" y="67759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9" name="Oval 788"/>
            <p:cNvSpPr/>
            <p:nvPr/>
          </p:nvSpPr>
          <p:spPr>
            <a:xfrm>
              <a:off x="13280840" y="6955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0" name="Oval 789"/>
            <p:cNvSpPr/>
            <p:nvPr/>
          </p:nvSpPr>
          <p:spPr>
            <a:xfrm>
              <a:off x="12912759" y="6955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1" name="Oval 790"/>
            <p:cNvSpPr/>
            <p:nvPr/>
          </p:nvSpPr>
          <p:spPr>
            <a:xfrm>
              <a:off x="13464413" y="69567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2" name="Oval 791"/>
            <p:cNvSpPr/>
            <p:nvPr/>
          </p:nvSpPr>
          <p:spPr>
            <a:xfrm>
              <a:off x="13464567" y="6776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3" name="Oval 792"/>
            <p:cNvSpPr/>
            <p:nvPr/>
          </p:nvSpPr>
          <p:spPr>
            <a:xfrm>
              <a:off x="13468671" y="66047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4" name="Oval 793"/>
            <p:cNvSpPr/>
            <p:nvPr/>
          </p:nvSpPr>
          <p:spPr>
            <a:xfrm>
              <a:off x="12913449" y="66019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5" name="Oval 794"/>
            <p:cNvSpPr/>
            <p:nvPr/>
          </p:nvSpPr>
          <p:spPr>
            <a:xfrm>
              <a:off x="13098294" y="60524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6" name="Oval 795"/>
            <p:cNvSpPr/>
            <p:nvPr/>
          </p:nvSpPr>
          <p:spPr>
            <a:xfrm>
              <a:off x="13279744" y="6228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7" name="Oval 796"/>
            <p:cNvSpPr/>
            <p:nvPr/>
          </p:nvSpPr>
          <p:spPr>
            <a:xfrm>
              <a:off x="13279421" y="605230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8" name="Oval 797"/>
            <p:cNvSpPr/>
            <p:nvPr/>
          </p:nvSpPr>
          <p:spPr>
            <a:xfrm>
              <a:off x="12910381" y="6228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9" name="Oval 798"/>
            <p:cNvSpPr/>
            <p:nvPr/>
          </p:nvSpPr>
          <p:spPr>
            <a:xfrm>
              <a:off x="13098294" y="6417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0" name="Oval 799"/>
            <p:cNvSpPr/>
            <p:nvPr/>
          </p:nvSpPr>
          <p:spPr>
            <a:xfrm>
              <a:off x="13101536" y="62284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1" name="Oval 800"/>
            <p:cNvSpPr/>
            <p:nvPr/>
          </p:nvSpPr>
          <p:spPr>
            <a:xfrm>
              <a:off x="13279421" y="64167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2" name="Oval 801"/>
            <p:cNvSpPr/>
            <p:nvPr/>
          </p:nvSpPr>
          <p:spPr>
            <a:xfrm>
              <a:off x="12911340" y="64165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3" name="Oval 802"/>
            <p:cNvSpPr/>
            <p:nvPr/>
          </p:nvSpPr>
          <p:spPr>
            <a:xfrm>
              <a:off x="13462994" y="6417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4" name="Oval 803"/>
            <p:cNvSpPr/>
            <p:nvPr/>
          </p:nvSpPr>
          <p:spPr>
            <a:xfrm>
              <a:off x="13463148" y="6228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5" name="Oval 804"/>
            <p:cNvSpPr/>
            <p:nvPr/>
          </p:nvSpPr>
          <p:spPr>
            <a:xfrm>
              <a:off x="13462994" y="6053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6" name="Oval 805"/>
            <p:cNvSpPr/>
            <p:nvPr/>
          </p:nvSpPr>
          <p:spPr>
            <a:xfrm>
              <a:off x="12907772" y="605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7" name="Oval 806"/>
            <p:cNvSpPr/>
            <p:nvPr/>
          </p:nvSpPr>
          <p:spPr>
            <a:xfrm>
              <a:off x="12725305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8" name="Oval 807"/>
            <p:cNvSpPr/>
            <p:nvPr/>
          </p:nvSpPr>
          <p:spPr>
            <a:xfrm>
              <a:off x="12725304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55733" y="5055538"/>
            <a:ext cx="4873573" cy="2281600"/>
            <a:chOff x="7155733" y="4767093"/>
            <a:chExt cx="4873573" cy="2281600"/>
          </a:xfrm>
        </p:grpSpPr>
        <p:sp>
          <p:nvSpPr>
            <p:cNvPr id="421" name="Oval 420"/>
            <p:cNvSpPr/>
            <p:nvPr/>
          </p:nvSpPr>
          <p:spPr>
            <a:xfrm>
              <a:off x="8077647" y="56850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2" name="Oval 421"/>
            <p:cNvSpPr/>
            <p:nvPr/>
          </p:nvSpPr>
          <p:spPr>
            <a:xfrm>
              <a:off x="8257337" y="58605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3" name="Oval 422"/>
            <p:cNvSpPr/>
            <p:nvPr/>
          </p:nvSpPr>
          <p:spPr>
            <a:xfrm>
              <a:off x="8253413" y="56819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4" name="Oval 423"/>
            <p:cNvSpPr/>
            <p:nvPr/>
          </p:nvSpPr>
          <p:spPr>
            <a:xfrm>
              <a:off x="8256907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5" name="Oval 424"/>
            <p:cNvSpPr/>
            <p:nvPr/>
          </p:nvSpPr>
          <p:spPr>
            <a:xfrm>
              <a:off x="8442783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6" name="Oval 425"/>
            <p:cNvSpPr/>
            <p:nvPr/>
          </p:nvSpPr>
          <p:spPr>
            <a:xfrm>
              <a:off x="8630696" y="58605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7" name="Oval 426"/>
            <p:cNvSpPr/>
            <p:nvPr/>
          </p:nvSpPr>
          <p:spPr>
            <a:xfrm>
              <a:off x="8811823" y="58604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8811824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9" name="Oval 428"/>
            <p:cNvSpPr/>
            <p:nvPr/>
          </p:nvSpPr>
          <p:spPr>
            <a:xfrm>
              <a:off x="881182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3" name="Oval 432"/>
            <p:cNvSpPr/>
            <p:nvPr/>
          </p:nvSpPr>
          <p:spPr>
            <a:xfrm>
              <a:off x="8442074" y="55038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4" name="Oval 433"/>
            <p:cNvSpPr/>
            <p:nvPr/>
          </p:nvSpPr>
          <p:spPr>
            <a:xfrm>
              <a:off x="8633938" y="5685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5" name="Oval 434"/>
            <p:cNvSpPr/>
            <p:nvPr/>
          </p:nvSpPr>
          <p:spPr>
            <a:xfrm>
              <a:off x="8995396" y="58612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8440174" y="58583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807447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9370027" y="55065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9547218" y="56780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3" name="Oval 452"/>
            <p:cNvSpPr/>
            <p:nvPr/>
          </p:nvSpPr>
          <p:spPr>
            <a:xfrm>
              <a:off x="9551154" y="55064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4" name="Oval 453"/>
            <p:cNvSpPr/>
            <p:nvPr/>
          </p:nvSpPr>
          <p:spPr>
            <a:xfrm>
              <a:off x="9177856" y="56782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5" name="Oval 454"/>
            <p:cNvSpPr/>
            <p:nvPr/>
          </p:nvSpPr>
          <p:spPr>
            <a:xfrm>
              <a:off x="9365769" y="58585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6" name="Oval 455"/>
            <p:cNvSpPr/>
            <p:nvPr/>
          </p:nvSpPr>
          <p:spPr>
            <a:xfrm>
              <a:off x="9369011" y="56783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7" name="Oval 456"/>
            <p:cNvSpPr/>
            <p:nvPr/>
          </p:nvSpPr>
          <p:spPr>
            <a:xfrm>
              <a:off x="9546896" y="58581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8" name="Oval 457"/>
            <p:cNvSpPr/>
            <p:nvPr/>
          </p:nvSpPr>
          <p:spPr>
            <a:xfrm>
              <a:off x="9178814" y="5857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9" name="Oval 458"/>
            <p:cNvSpPr/>
            <p:nvPr/>
          </p:nvSpPr>
          <p:spPr>
            <a:xfrm>
              <a:off x="9730468" y="5859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0" name="Oval 459"/>
            <p:cNvSpPr/>
            <p:nvPr/>
          </p:nvSpPr>
          <p:spPr>
            <a:xfrm>
              <a:off x="9730622" y="56787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1" name="Oval 460"/>
            <p:cNvSpPr/>
            <p:nvPr/>
          </p:nvSpPr>
          <p:spPr>
            <a:xfrm>
              <a:off x="9734727" y="5507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9179505" y="55043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5" name="Oval 474"/>
            <p:cNvSpPr/>
            <p:nvPr/>
          </p:nvSpPr>
          <p:spPr>
            <a:xfrm>
              <a:off x="8991360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6" name="Oval 475"/>
            <p:cNvSpPr/>
            <p:nvPr/>
          </p:nvSpPr>
          <p:spPr>
            <a:xfrm>
              <a:off x="8991360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7" name="Oval 476"/>
            <p:cNvSpPr/>
            <p:nvPr/>
          </p:nvSpPr>
          <p:spPr>
            <a:xfrm>
              <a:off x="8631299" y="55065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2" name="Oval 491"/>
            <p:cNvSpPr/>
            <p:nvPr/>
          </p:nvSpPr>
          <p:spPr>
            <a:xfrm>
              <a:off x="9911778" y="58619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3" name="Oval 492"/>
            <p:cNvSpPr/>
            <p:nvPr/>
          </p:nvSpPr>
          <p:spPr>
            <a:xfrm>
              <a:off x="9911778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4" name="Oval 493"/>
            <p:cNvSpPr/>
            <p:nvPr/>
          </p:nvSpPr>
          <p:spPr>
            <a:xfrm>
              <a:off x="9911778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5" name="Oval 494"/>
            <p:cNvSpPr/>
            <p:nvPr/>
          </p:nvSpPr>
          <p:spPr>
            <a:xfrm>
              <a:off x="10095350" y="58627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2" name="Oval 501"/>
            <p:cNvSpPr/>
            <p:nvPr/>
          </p:nvSpPr>
          <p:spPr>
            <a:xfrm>
              <a:off x="10469982" y="5508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3" name="Oval 502"/>
            <p:cNvSpPr/>
            <p:nvPr/>
          </p:nvSpPr>
          <p:spPr>
            <a:xfrm>
              <a:off x="10647173" y="5679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4" name="Oval 503"/>
            <p:cNvSpPr/>
            <p:nvPr/>
          </p:nvSpPr>
          <p:spPr>
            <a:xfrm>
              <a:off x="10651109" y="55079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5" name="Oval 504"/>
            <p:cNvSpPr/>
            <p:nvPr/>
          </p:nvSpPr>
          <p:spPr>
            <a:xfrm>
              <a:off x="10277811" y="56797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6" name="Oval 505"/>
            <p:cNvSpPr/>
            <p:nvPr/>
          </p:nvSpPr>
          <p:spPr>
            <a:xfrm>
              <a:off x="10465723" y="58600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7" name="Oval 506"/>
            <p:cNvSpPr/>
            <p:nvPr/>
          </p:nvSpPr>
          <p:spPr>
            <a:xfrm>
              <a:off x="10468966" y="5679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8" name="Oval 507"/>
            <p:cNvSpPr/>
            <p:nvPr/>
          </p:nvSpPr>
          <p:spPr>
            <a:xfrm>
              <a:off x="10646851" y="585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9" name="Oval 508"/>
            <p:cNvSpPr/>
            <p:nvPr/>
          </p:nvSpPr>
          <p:spPr>
            <a:xfrm>
              <a:off x="10278769" y="5859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>
              <a:off x="10279459" y="55058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6" name="Oval 525"/>
            <p:cNvSpPr/>
            <p:nvPr/>
          </p:nvSpPr>
          <p:spPr>
            <a:xfrm>
              <a:off x="10091315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7" name="Oval 526"/>
            <p:cNvSpPr/>
            <p:nvPr/>
          </p:nvSpPr>
          <p:spPr>
            <a:xfrm>
              <a:off x="10091314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0" name="Oval 589"/>
            <p:cNvSpPr/>
            <p:nvPr/>
          </p:nvSpPr>
          <p:spPr>
            <a:xfrm>
              <a:off x="7889618" y="55103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7155733" y="47726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7523346" y="4767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7704473" y="4767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7336391" y="47670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7888045" y="47684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7523346" y="4955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7704473" y="49549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7336391" y="4954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7888045" y="49560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8074473" y="51308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8253345" y="53188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8" name="Oval 437"/>
            <p:cNvSpPr/>
            <p:nvPr/>
          </p:nvSpPr>
          <p:spPr>
            <a:xfrm>
              <a:off x="8074472" y="53206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9" name="Oval 438"/>
            <p:cNvSpPr/>
            <p:nvPr/>
          </p:nvSpPr>
          <p:spPr>
            <a:xfrm>
              <a:off x="8626916" y="4954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8808366" y="5129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8808044" y="49538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8439003" y="5129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8626916" y="5318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8630159" y="5130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8808044" y="5318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8439962" y="5318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8991616" y="5319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8991770" y="5130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8991616" y="49546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8436394" y="4951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9364350" y="4954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9545799" y="51306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9545477" y="49547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9176437" y="51307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9364350" y="53195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9367592" y="51309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9545477" y="531920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0" name="Oval 469"/>
            <p:cNvSpPr/>
            <p:nvPr/>
          </p:nvSpPr>
          <p:spPr>
            <a:xfrm>
              <a:off x="9177395" y="53189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1" name="Oval 470"/>
            <p:cNvSpPr/>
            <p:nvPr/>
          </p:nvSpPr>
          <p:spPr>
            <a:xfrm>
              <a:off x="9729049" y="53202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2" name="Oval 471"/>
            <p:cNvSpPr/>
            <p:nvPr/>
          </p:nvSpPr>
          <p:spPr>
            <a:xfrm>
              <a:off x="9729203" y="51313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3" name="Oval 472"/>
            <p:cNvSpPr/>
            <p:nvPr/>
          </p:nvSpPr>
          <p:spPr>
            <a:xfrm>
              <a:off x="9729049" y="49555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4" name="Oval 473"/>
            <p:cNvSpPr/>
            <p:nvPr/>
          </p:nvSpPr>
          <p:spPr>
            <a:xfrm>
              <a:off x="9173827" y="4952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8" name="Oval 477"/>
            <p:cNvSpPr/>
            <p:nvPr/>
          </p:nvSpPr>
          <p:spPr>
            <a:xfrm>
              <a:off x="8260598" y="51272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8262140" y="49543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0" name="Oval 479"/>
            <p:cNvSpPr/>
            <p:nvPr/>
          </p:nvSpPr>
          <p:spPr>
            <a:xfrm>
              <a:off x="8071618" y="4952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1" name="Oval 480"/>
            <p:cNvSpPr/>
            <p:nvPr/>
          </p:nvSpPr>
          <p:spPr>
            <a:xfrm>
              <a:off x="8626916" y="47808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2" name="Oval 481"/>
            <p:cNvSpPr/>
            <p:nvPr/>
          </p:nvSpPr>
          <p:spPr>
            <a:xfrm>
              <a:off x="8808044" y="4780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3" name="Oval 482"/>
            <p:cNvSpPr/>
            <p:nvPr/>
          </p:nvSpPr>
          <p:spPr>
            <a:xfrm>
              <a:off x="8991616" y="4781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4" name="Oval 483"/>
            <p:cNvSpPr/>
            <p:nvPr/>
          </p:nvSpPr>
          <p:spPr>
            <a:xfrm>
              <a:off x="8436394" y="4778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5" name="Oval 484"/>
            <p:cNvSpPr/>
            <p:nvPr/>
          </p:nvSpPr>
          <p:spPr>
            <a:xfrm>
              <a:off x="9364350" y="47816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6" name="Oval 485"/>
            <p:cNvSpPr/>
            <p:nvPr/>
          </p:nvSpPr>
          <p:spPr>
            <a:xfrm>
              <a:off x="9545477" y="47815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7" name="Oval 486"/>
            <p:cNvSpPr/>
            <p:nvPr/>
          </p:nvSpPr>
          <p:spPr>
            <a:xfrm>
              <a:off x="9729049" y="47823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8" name="Oval 487"/>
            <p:cNvSpPr/>
            <p:nvPr/>
          </p:nvSpPr>
          <p:spPr>
            <a:xfrm>
              <a:off x="9173827" y="47794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9" name="Oval 488"/>
            <p:cNvSpPr/>
            <p:nvPr/>
          </p:nvSpPr>
          <p:spPr>
            <a:xfrm>
              <a:off x="8262140" y="47811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0" name="Oval 489"/>
            <p:cNvSpPr/>
            <p:nvPr/>
          </p:nvSpPr>
          <p:spPr>
            <a:xfrm>
              <a:off x="8071618" y="47789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6" name="Oval 495"/>
            <p:cNvSpPr/>
            <p:nvPr/>
          </p:nvSpPr>
          <p:spPr>
            <a:xfrm>
              <a:off x="9908320" y="51313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7" name="Oval 496"/>
            <p:cNvSpPr/>
            <p:nvPr/>
          </p:nvSpPr>
          <p:spPr>
            <a:xfrm>
              <a:off x="9907998" y="49554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8" name="Oval 497"/>
            <p:cNvSpPr/>
            <p:nvPr/>
          </p:nvSpPr>
          <p:spPr>
            <a:xfrm>
              <a:off x="9907998" y="53199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9" name="Oval 498"/>
            <p:cNvSpPr/>
            <p:nvPr/>
          </p:nvSpPr>
          <p:spPr>
            <a:xfrm>
              <a:off x="10091571" y="5320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0" name="Oval 499"/>
            <p:cNvSpPr/>
            <p:nvPr/>
          </p:nvSpPr>
          <p:spPr>
            <a:xfrm>
              <a:off x="10091725" y="51320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1" name="Oval 500"/>
            <p:cNvSpPr/>
            <p:nvPr/>
          </p:nvSpPr>
          <p:spPr>
            <a:xfrm>
              <a:off x="10091571" y="4956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>
              <a:off x="10464304" y="49564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>
              <a:off x="10645754" y="51322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6" name="Oval 515"/>
            <p:cNvSpPr/>
            <p:nvPr/>
          </p:nvSpPr>
          <p:spPr>
            <a:xfrm>
              <a:off x="10645432" y="49562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7" name="Oval 516"/>
            <p:cNvSpPr/>
            <p:nvPr/>
          </p:nvSpPr>
          <p:spPr>
            <a:xfrm>
              <a:off x="10276391" y="51323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8" name="Oval 517"/>
            <p:cNvSpPr/>
            <p:nvPr/>
          </p:nvSpPr>
          <p:spPr>
            <a:xfrm>
              <a:off x="10464304" y="5321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9" name="Oval 518"/>
            <p:cNvSpPr/>
            <p:nvPr/>
          </p:nvSpPr>
          <p:spPr>
            <a:xfrm>
              <a:off x="10467547" y="51324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0" name="Oval 519"/>
            <p:cNvSpPr/>
            <p:nvPr/>
          </p:nvSpPr>
          <p:spPr>
            <a:xfrm>
              <a:off x="10645432" y="53207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1" name="Oval 520"/>
            <p:cNvSpPr/>
            <p:nvPr/>
          </p:nvSpPr>
          <p:spPr>
            <a:xfrm>
              <a:off x="10277350" y="5320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2" name="Oval 521"/>
            <p:cNvSpPr/>
            <p:nvPr/>
          </p:nvSpPr>
          <p:spPr>
            <a:xfrm>
              <a:off x="10829004" y="53217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3" name="Oval 522"/>
            <p:cNvSpPr/>
            <p:nvPr/>
          </p:nvSpPr>
          <p:spPr>
            <a:xfrm>
              <a:off x="10829158" y="51328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4" name="Oval 523"/>
            <p:cNvSpPr/>
            <p:nvPr/>
          </p:nvSpPr>
          <p:spPr>
            <a:xfrm>
              <a:off x="10829004" y="4957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5" name="Oval 524"/>
            <p:cNvSpPr/>
            <p:nvPr/>
          </p:nvSpPr>
          <p:spPr>
            <a:xfrm>
              <a:off x="10273782" y="49541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8" name="Oval 527"/>
            <p:cNvSpPr/>
            <p:nvPr/>
          </p:nvSpPr>
          <p:spPr>
            <a:xfrm>
              <a:off x="9907998" y="47822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9" name="Oval 528"/>
            <p:cNvSpPr/>
            <p:nvPr/>
          </p:nvSpPr>
          <p:spPr>
            <a:xfrm>
              <a:off x="10091571" y="47830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0" name="Oval 529"/>
            <p:cNvSpPr/>
            <p:nvPr/>
          </p:nvSpPr>
          <p:spPr>
            <a:xfrm>
              <a:off x="10464304" y="47832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1" name="Oval 530"/>
            <p:cNvSpPr/>
            <p:nvPr/>
          </p:nvSpPr>
          <p:spPr>
            <a:xfrm>
              <a:off x="10645432" y="47830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2" name="Oval 531"/>
            <p:cNvSpPr/>
            <p:nvPr/>
          </p:nvSpPr>
          <p:spPr>
            <a:xfrm>
              <a:off x="10829004" y="4783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3" name="Oval 532"/>
            <p:cNvSpPr/>
            <p:nvPr/>
          </p:nvSpPr>
          <p:spPr>
            <a:xfrm>
              <a:off x="10273782" y="47809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8" name="Oval 537"/>
            <p:cNvSpPr/>
            <p:nvPr/>
          </p:nvSpPr>
          <p:spPr>
            <a:xfrm>
              <a:off x="11014062" y="5132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9" name="Oval 538"/>
            <p:cNvSpPr/>
            <p:nvPr/>
          </p:nvSpPr>
          <p:spPr>
            <a:xfrm>
              <a:off x="11013740" y="4956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0" name="Oval 539"/>
            <p:cNvSpPr/>
            <p:nvPr/>
          </p:nvSpPr>
          <p:spPr>
            <a:xfrm>
              <a:off x="11013740" y="53213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1" name="Oval 540"/>
            <p:cNvSpPr/>
            <p:nvPr/>
          </p:nvSpPr>
          <p:spPr>
            <a:xfrm>
              <a:off x="11197312" y="5322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2" name="Oval 541"/>
            <p:cNvSpPr/>
            <p:nvPr/>
          </p:nvSpPr>
          <p:spPr>
            <a:xfrm>
              <a:off x="11197466" y="51334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3" name="Oval 542"/>
            <p:cNvSpPr/>
            <p:nvPr/>
          </p:nvSpPr>
          <p:spPr>
            <a:xfrm>
              <a:off x="11197312" y="49576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6" name="Oval 555"/>
            <p:cNvSpPr/>
            <p:nvPr/>
          </p:nvSpPr>
          <p:spPr>
            <a:xfrm>
              <a:off x="11570046" y="4957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7" name="Oval 556"/>
            <p:cNvSpPr/>
            <p:nvPr/>
          </p:nvSpPr>
          <p:spPr>
            <a:xfrm>
              <a:off x="11751495" y="51336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8" name="Oval 557"/>
            <p:cNvSpPr/>
            <p:nvPr/>
          </p:nvSpPr>
          <p:spPr>
            <a:xfrm>
              <a:off x="11751173" y="49576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9" name="Oval 558"/>
            <p:cNvSpPr/>
            <p:nvPr/>
          </p:nvSpPr>
          <p:spPr>
            <a:xfrm>
              <a:off x="11382133" y="51337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0" name="Oval 559"/>
            <p:cNvSpPr/>
            <p:nvPr/>
          </p:nvSpPr>
          <p:spPr>
            <a:xfrm>
              <a:off x="11570046" y="53225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1" name="Oval 560"/>
            <p:cNvSpPr/>
            <p:nvPr/>
          </p:nvSpPr>
          <p:spPr>
            <a:xfrm>
              <a:off x="11573288" y="5133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2" name="Oval 561"/>
            <p:cNvSpPr/>
            <p:nvPr/>
          </p:nvSpPr>
          <p:spPr>
            <a:xfrm>
              <a:off x="11751173" y="53221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3" name="Oval 562"/>
            <p:cNvSpPr/>
            <p:nvPr/>
          </p:nvSpPr>
          <p:spPr>
            <a:xfrm>
              <a:off x="11383091" y="53218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4" name="Oval 563"/>
            <p:cNvSpPr/>
            <p:nvPr/>
          </p:nvSpPr>
          <p:spPr>
            <a:xfrm>
              <a:off x="11934746" y="532319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5" name="Oval 564"/>
            <p:cNvSpPr/>
            <p:nvPr/>
          </p:nvSpPr>
          <p:spPr>
            <a:xfrm>
              <a:off x="11934900" y="51342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6" name="Oval 565"/>
            <p:cNvSpPr/>
            <p:nvPr/>
          </p:nvSpPr>
          <p:spPr>
            <a:xfrm>
              <a:off x="11934746" y="49584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7" name="Oval 566"/>
            <p:cNvSpPr/>
            <p:nvPr/>
          </p:nvSpPr>
          <p:spPr>
            <a:xfrm>
              <a:off x="11379524" y="49555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0" name="Oval 569"/>
            <p:cNvSpPr/>
            <p:nvPr/>
          </p:nvSpPr>
          <p:spPr>
            <a:xfrm>
              <a:off x="11013740" y="47836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1" name="Oval 570"/>
            <p:cNvSpPr/>
            <p:nvPr/>
          </p:nvSpPr>
          <p:spPr>
            <a:xfrm>
              <a:off x="11197312" y="4784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2" name="Oval 571"/>
            <p:cNvSpPr/>
            <p:nvPr/>
          </p:nvSpPr>
          <p:spPr>
            <a:xfrm>
              <a:off x="11570046" y="47846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3" name="Oval 572"/>
            <p:cNvSpPr/>
            <p:nvPr/>
          </p:nvSpPr>
          <p:spPr>
            <a:xfrm>
              <a:off x="11751173" y="47844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4" name="Oval 573"/>
            <p:cNvSpPr/>
            <p:nvPr/>
          </p:nvSpPr>
          <p:spPr>
            <a:xfrm>
              <a:off x="11934746" y="47852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5" name="Oval 574"/>
            <p:cNvSpPr/>
            <p:nvPr/>
          </p:nvSpPr>
          <p:spPr>
            <a:xfrm>
              <a:off x="11379524" y="4782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6" name="Oval 585"/>
            <p:cNvSpPr/>
            <p:nvPr/>
          </p:nvSpPr>
          <p:spPr>
            <a:xfrm>
              <a:off x="7697322" y="5133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7" name="Oval 586"/>
            <p:cNvSpPr/>
            <p:nvPr/>
          </p:nvSpPr>
          <p:spPr>
            <a:xfrm>
              <a:off x="7885235" y="53225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7888477" y="5133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7698280" y="5321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7518917" y="5131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0" name="Oval 709"/>
            <p:cNvSpPr/>
            <p:nvPr/>
          </p:nvSpPr>
          <p:spPr>
            <a:xfrm>
              <a:off x="8633336" y="6051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1" name="Oval 710"/>
            <p:cNvSpPr/>
            <p:nvPr/>
          </p:nvSpPr>
          <p:spPr>
            <a:xfrm>
              <a:off x="8814463" y="60510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2" name="Oval 711"/>
            <p:cNvSpPr/>
            <p:nvPr/>
          </p:nvSpPr>
          <p:spPr>
            <a:xfrm>
              <a:off x="8446382" y="6050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3" name="Oval 712"/>
            <p:cNvSpPr/>
            <p:nvPr/>
          </p:nvSpPr>
          <p:spPr>
            <a:xfrm>
              <a:off x="8998036" y="60520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4" name="Oval 713"/>
            <p:cNvSpPr/>
            <p:nvPr/>
          </p:nvSpPr>
          <p:spPr>
            <a:xfrm>
              <a:off x="9187637" y="67810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5" name="Oval 714"/>
            <p:cNvSpPr/>
            <p:nvPr/>
          </p:nvSpPr>
          <p:spPr>
            <a:xfrm>
              <a:off x="9367328" y="69566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6" name="Oval 715"/>
            <p:cNvSpPr/>
            <p:nvPr/>
          </p:nvSpPr>
          <p:spPr>
            <a:xfrm>
              <a:off x="9363403" y="67780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7" name="Oval 716"/>
            <p:cNvSpPr/>
            <p:nvPr/>
          </p:nvSpPr>
          <p:spPr>
            <a:xfrm>
              <a:off x="9366897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8" name="Oval 717"/>
            <p:cNvSpPr/>
            <p:nvPr/>
          </p:nvSpPr>
          <p:spPr>
            <a:xfrm>
              <a:off x="9552773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9" name="Oval 718"/>
            <p:cNvSpPr/>
            <p:nvPr/>
          </p:nvSpPr>
          <p:spPr>
            <a:xfrm>
              <a:off x="9740686" y="69566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0" name="Oval 719"/>
            <p:cNvSpPr/>
            <p:nvPr/>
          </p:nvSpPr>
          <p:spPr>
            <a:xfrm>
              <a:off x="9921813" y="69564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1" name="Oval 720"/>
            <p:cNvSpPr/>
            <p:nvPr/>
          </p:nvSpPr>
          <p:spPr>
            <a:xfrm>
              <a:off x="9921814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2" name="Oval 721"/>
            <p:cNvSpPr/>
            <p:nvPr/>
          </p:nvSpPr>
          <p:spPr>
            <a:xfrm>
              <a:off x="992181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9184464" y="6226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9363336" y="64148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9552065" y="6599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9743928" y="67812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7" name="Oval 726"/>
            <p:cNvSpPr/>
            <p:nvPr/>
          </p:nvSpPr>
          <p:spPr>
            <a:xfrm>
              <a:off x="10105386" y="69572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8" name="Oval 727"/>
            <p:cNvSpPr/>
            <p:nvPr/>
          </p:nvSpPr>
          <p:spPr>
            <a:xfrm>
              <a:off x="9550164" y="69543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9" name="Oval 728"/>
            <p:cNvSpPr/>
            <p:nvPr/>
          </p:nvSpPr>
          <p:spPr>
            <a:xfrm>
              <a:off x="918446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0" name="Oval 729"/>
            <p:cNvSpPr/>
            <p:nvPr/>
          </p:nvSpPr>
          <p:spPr>
            <a:xfrm>
              <a:off x="9184462" y="64167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9736907" y="6050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9918356" y="62258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9918034" y="6049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9548994" y="62260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5" name="Oval 734"/>
            <p:cNvSpPr/>
            <p:nvPr/>
          </p:nvSpPr>
          <p:spPr>
            <a:xfrm>
              <a:off x="9736907" y="64148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6" name="Oval 735"/>
            <p:cNvSpPr/>
            <p:nvPr/>
          </p:nvSpPr>
          <p:spPr>
            <a:xfrm>
              <a:off x="9740149" y="62261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7" name="Oval 736"/>
            <p:cNvSpPr/>
            <p:nvPr/>
          </p:nvSpPr>
          <p:spPr>
            <a:xfrm>
              <a:off x="9918034" y="64144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8" name="Oval 737"/>
            <p:cNvSpPr/>
            <p:nvPr/>
          </p:nvSpPr>
          <p:spPr>
            <a:xfrm>
              <a:off x="9549952" y="64141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10101607" y="6415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10101761" y="62265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10101607" y="60507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9546385" y="60478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3" name="Oval 742"/>
            <p:cNvSpPr/>
            <p:nvPr/>
          </p:nvSpPr>
          <p:spPr>
            <a:xfrm>
              <a:off x="10480017" y="66026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4" name="Oval 743"/>
            <p:cNvSpPr/>
            <p:nvPr/>
          </p:nvSpPr>
          <p:spPr>
            <a:xfrm>
              <a:off x="10657208" y="67741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5" name="Oval 744"/>
            <p:cNvSpPr/>
            <p:nvPr/>
          </p:nvSpPr>
          <p:spPr>
            <a:xfrm>
              <a:off x="10661144" y="66024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6" name="Oval 745"/>
            <p:cNvSpPr/>
            <p:nvPr/>
          </p:nvSpPr>
          <p:spPr>
            <a:xfrm>
              <a:off x="10287846" y="67742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10475759" y="69545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10479001" y="677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10656886" y="6954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10288805" y="69538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4" name="Oval 753"/>
            <p:cNvSpPr/>
            <p:nvPr/>
          </p:nvSpPr>
          <p:spPr>
            <a:xfrm>
              <a:off x="10289495" y="6600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5" name="Oval 754"/>
            <p:cNvSpPr/>
            <p:nvPr/>
          </p:nvSpPr>
          <p:spPr>
            <a:xfrm>
              <a:off x="10474340" y="6050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6" name="Oval 755"/>
            <p:cNvSpPr/>
            <p:nvPr/>
          </p:nvSpPr>
          <p:spPr>
            <a:xfrm>
              <a:off x="10655789" y="6226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7" name="Oval 756"/>
            <p:cNvSpPr/>
            <p:nvPr/>
          </p:nvSpPr>
          <p:spPr>
            <a:xfrm>
              <a:off x="10655467" y="6050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8" name="Oval 757"/>
            <p:cNvSpPr/>
            <p:nvPr/>
          </p:nvSpPr>
          <p:spPr>
            <a:xfrm>
              <a:off x="10286427" y="6226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9" name="Oval 758"/>
            <p:cNvSpPr/>
            <p:nvPr/>
          </p:nvSpPr>
          <p:spPr>
            <a:xfrm>
              <a:off x="10474340" y="64156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0" name="Oval 759"/>
            <p:cNvSpPr/>
            <p:nvPr/>
          </p:nvSpPr>
          <p:spPr>
            <a:xfrm>
              <a:off x="10477582" y="62269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1" name="Oval 760"/>
            <p:cNvSpPr/>
            <p:nvPr/>
          </p:nvSpPr>
          <p:spPr>
            <a:xfrm>
              <a:off x="10655467" y="64152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2" name="Oval 761"/>
            <p:cNvSpPr/>
            <p:nvPr/>
          </p:nvSpPr>
          <p:spPr>
            <a:xfrm>
              <a:off x="10287386" y="64149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6" name="Oval 765"/>
            <p:cNvSpPr/>
            <p:nvPr/>
          </p:nvSpPr>
          <p:spPr>
            <a:xfrm>
              <a:off x="10283818" y="60486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7" name="Oval 766"/>
            <p:cNvSpPr/>
            <p:nvPr/>
          </p:nvSpPr>
          <p:spPr>
            <a:xfrm>
              <a:off x="10101351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8" name="Oval 767"/>
            <p:cNvSpPr/>
            <p:nvPr/>
          </p:nvSpPr>
          <p:spPr>
            <a:xfrm>
              <a:off x="10101350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9" name="Oval 768"/>
            <p:cNvSpPr/>
            <p:nvPr/>
          </p:nvSpPr>
          <p:spPr>
            <a:xfrm>
              <a:off x="9741290" y="66025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0" name="Oval 769"/>
            <p:cNvSpPr/>
            <p:nvPr/>
          </p:nvSpPr>
          <p:spPr>
            <a:xfrm>
              <a:off x="9370589" y="62233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1" name="Oval 770"/>
            <p:cNvSpPr/>
            <p:nvPr/>
          </p:nvSpPr>
          <p:spPr>
            <a:xfrm>
              <a:off x="9372131" y="60504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2" name="Oval 771"/>
            <p:cNvSpPr/>
            <p:nvPr/>
          </p:nvSpPr>
          <p:spPr>
            <a:xfrm>
              <a:off x="9181608" y="604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5" name="Oval 844"/>
            <p:cNvSpPr/>
            <p:nvPr/>
          </p:nvSpPr>
          <p:spPr>
            <a:xfrm>
              <a:off x="8807312" y="62298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6" name="Oval 845"/>
            <p:cNvSpPr/>
            <p:nvPr/>
          </p:nvSpPr>
          <p:spPr>
            <a:xfrm>
              <a:off x="8995225" y="64186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7" name="Oval 846"/>
            <p:cNvSpPr/>
            <p:nvPr/>
          </p:nvSpPr>
          <p:spPr>
            <a:xfrm>
              <a:off x="8998468" y="6229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8" name="Oval 847"/>
            <p:cNvSpPr/>
            <p:nvPr/>
          </p:nvSpPr>
          <p:spPr>
            <a:xfrm>
              <a:off x="8808271" y="64179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9" name="Oval 848"/>
            <p:cNvSpPr/>
            <p:nvPr/>
          </p:nvSpPr>
          <p:spPr>
            <a:xfrm>
              <a:off x="8999608" y="66063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0" name="Oval 849"/>
            <p:cNvSpPr/>
            <p:nvPr/>
          </p:nvSpPr>
          <p:spPr>
            <a:xfrm>
              <a:off x="8628907" y="622714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53933" y="2148082"/>
            <a:ext cx="5979827" cy="1196169"/>
            <a:chOff x="6053933" y="1859637"/>
            <a:chExt cx="5979827" cy="1196169"/>
          </a:xfrm>
        </p:grpSpPr>
        <p:sp>
          <p:nvSpPr>
            <p:cNvPr id="149" name="Oval 148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8" name="Oval 387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5" name="Oval 414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7" name="Oval 416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8" name="Oval 417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0" name="Oval 419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0" name="Oval 669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2" name="Oval 671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1" name="Oval 680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2" name="Oval 681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4" name="Oval 683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5" name="Oval 684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6" name="Oval 685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7" name="Oval 686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8" name="Oval 687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9" name="Oval 688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1" name="Oval 690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3" name="Oval 692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1" name="Oval 700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2" name="Oval 701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4" name="Oval 703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5" name="Oval 704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6" name="Oval 705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7" name="Oval 706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8" name="Oval 707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9" name="Oval 708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5" name="Oval 854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8" name="Oval 857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9" name="Oval 858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0" name="Oval 859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6" name="Oval 855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7" name="Oval 856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1" name="Oval 860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2" name="Oval 861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3" name="Oval 862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4" name="Oval 863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5" name="Oval 864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6" name="Oval 865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7" name="Oval 866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8" name="Oval 867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9" name="Oval 868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0" name="Oval 869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1" name="Oval 870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2" name="Oval 871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3" name="Oval 872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4" name="Oval 873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5" name="Oval 874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6" name="Oval 875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7" name="Oval 876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8" name="Oval 877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9" name="Oval 878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0" name="Oval 879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1" name="Oval 880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2" name="Oval 881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3" name="Oval 882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4" name="Oval 883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5" name="Oval 884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6" name="Oval 885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7" name="Oval 886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8" name="Oval 887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9" name="Oval 888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0" name="Oval 889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1" name="Oval 890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2" name="Oval 891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3" name="Oval 892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4" name="Oval 893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5" name="Oval 894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6" name="Oval 895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7" name="Oval 896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8" name="Oval 897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9" name="Oval 898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0" name="Oval 899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1" name="Oval 900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2" name="Oval 901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3" name="Oval 902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4" name="Oval 903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5" name="Oval 904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6" name="Oval 905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7" name="Oval 906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8" name="Oval 907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9" name="Oval 908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0" name="Oval 909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1" name="Oval 910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2" name="Oval 911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3" name="Oval 912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4" name="Oval 913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5" name="Oval 914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6" name="Oval 915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7" name="Oval 916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8" name="Oval 917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9" name="Oval 918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0" name="Oval 919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1" name="Oval 920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2" name="Oval 921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3" name="Oval 922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4" name="Oval 923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5" name="Oval 924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6" name="Oval 925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7" name="Oval 926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8" name="Oval 927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9" name="Oval 928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0" name="Oval 929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1" name="Oval 930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2" name="Oval 931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3" name="Oval 932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4" name="Oval 933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5" name="Oval 934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6" name="Oval 935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7" name="Oval 936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8" name="Oval 937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9" name="Oval 938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0" name="Oval 939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1" name="Oval 940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2" name="Oval 941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3" name="Oval 942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4" name="Oval 943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5" name="Oval 944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6" name="Oval 945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7" name="Oval 946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8" name="Oval 947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9" name="Oval 948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0" name="Oval 949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1" name="Oval 950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2" name="Oval 951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3" name="Oval 952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4" name="Oval 953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5" name="Oval 954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6" name="Oval 955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7" name="Oval 956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8" name="Oval 957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9" name="Oval 958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0" name="Oval 959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1" name="Oval 960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2" name="Oval 961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3" name="Oval 962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4" name="Oval 963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5" name="Oval 964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6" name="Oval 965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7" name="Oval 966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8" name="Oval 967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9" name="Oval 968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0" name="Oval 969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1" name="Oval 970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2" name="Oval 971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3" name="Oval 972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4" name="Oval 973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5" name="Oval 974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6" name="Oval 975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7" name="Oval 976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8" name="Oval 977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9" name="Oval 978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0" name="Oval 979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1" name="Oval 980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2" name="Oval 981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3" name="Oval 982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4" name="Oval 983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5" name="Oval 984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6" name="Oval 985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7" name="Oval 986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8" name="Oval 987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9" name="Oval 988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0" name="Oval 989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1" name="Oval 990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2" name="Oval 991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3" name="Oval 992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4" name="Oval 993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5" name="Oval 994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6" name="Oval 995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7" name="Oval 996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8" name="Oval 997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9" name="Oval 998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0" name="Oval 999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1" name="Oval 1000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2" name="Oval 1001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3" name="Oval 1002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4" name="Oval 1003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5" name="Oval 1004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6" name="Oval 1005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7" name="Oval 1006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8" name="Oval 1007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9" name="Oval 1008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0" name="Oval 1009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1" name="Oval 1010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2" name="Oval 1011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3" name="Oval 1012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4" name="Oval 1013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5" name="Oval 1014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6" name="Oval 1015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7" name="Oval 1016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8" name="Oval 1017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9" name="Oval 1018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102330" y="2158819"/>
            <a:ext cx="104150" cy="1184244"/>
            <a:chOff x="12112490" y="2341699"/>
            <a:chExt cx="104150" cy="1184244"/>
          </a:xfrm>
        </p:grpSpPr>
        <p:sp>
          <p:nvSpPr>
            <p:cNvPr id="840" name="Oval 839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1" name="Oval 840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2" name="Oval 841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3" name="Oval 842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4" name="Oval 843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1" name="Oval 850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2" name="Oval 851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853" name="Group 852"/>
          <p:cNvGrpSpPr/>
          <p:nvPr/>
        </p:nvGrpSpPr>
        <p:grpSpPr>
          <a:xfrm>
            <a:off x="12102330" y="3428819"/>
            <a:ext cx="104150" cy="1184244"/>
            <a:chOff x="12112490" y="2341699"/>
            <a:chExt cx="104150" cy="1184244"/>
          </a:xfrm>
        </p:grpSpPr>
        <p:sp>
          <p:nvSpPr>
            <p:cNvPr id="854" name="Oval 853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0" name="Oval 1019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1" name="Oval 1020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2" name="Oval 1021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3" name="Oval 1022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4" name="Oval 1023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5" name="Oval 1024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26" name="Group 1025"/>
          <p:cNvGrpSpPr/>
          <p:nvPr/>
        </p:nvGrpSpPr>
        <p:grpSpPr>
          <a:xfrm>
            <a:off x="12102330" y="4708979"/>
            <a:ext cx="104150" cy="1184244"/>
            <a:chOff x="12112490" y="2341699"/>
            <a:chExt cx="104150" cy="1184244"/>
          </a:xfrm>
        </p:grpSpPr>
        <p:sp>
          <p:nvSpPr>
            <p:cNvPr id="1027" name="Oval 1026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8" name="Oval 1027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9" name="Oval 1028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0" name="Oval 1029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1" name="Oval 1030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2" name="Oval 1031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3" name="Oval 1032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12102330" y="5989139"/>
            <a:ext cx="104150" cy="1184244"/>
            <a:chOff x="12112490" y="2341699"/>
            <a:chExt cx="104150" cy="1184244"/>
          </a:xfrm>
        </p:grpSpPr>
        <p:sp>
          <p:nvSpPr>
            <p:cNvPr id="1035" name="Oval 1034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6" name="Oval 1035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7" name="Oval 1036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8" name="Oval 1037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9" name="Oval 1038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0" name="Oval 1039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1" name="Oval 1040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1045" name="TextBox 1044"/>
          <p:cNvSpPr txBox="1"/>
          <p:nvPr/>
        </p:nvSpPr>
        <p:spPr>
          <a:xfrm>
            <a:off x="5413275" y="2713250"/>
            <a:ext cx="6136372" cy="503023"/>
          </a:xfrm>
          <a:prstGeom prst="rect">
            <a:avLst/>
          </a:prstGeom>
          <a:solidFill>
            <a:srgbClr val="000000">
              <a:alpha val="3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  <a:sym typeface="Gill Sans Light"/>
              </a:rPr>
              <a:t>A simpler inductive </a:t>
            </a:r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</a:rPr>
              <a:t>invariant</a:t>
            </a:r>
            <a:endParaRPr lang="en-US" sz="2800" b="1" dirty="0">
              <a:solidFill>
                <a:srgbClr val="FFFFFF"/>
              </a:solidFill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1046" name="Rounded Rectangle 1045"/>
          <p:cNvSpPr/>
          <p:nvPr/>
        </p:nvSpPr>
        <p:spPr>
          <a:xfrm>
            <a:off x="1931253" y="5771127"/>
            <a:ext cx="6679347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InYellowRegion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&amp;&amp; Next(v, v’) 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</a:t>
            </a:r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InYellowRegion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(v’)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grpSp>
        <p:nvGrpSpPr>
          <p:cNvPr id="1047" name="Group 1046"/>
          <p:cNvGrpSpPr/>
          <p:nvPr/>
        </p:nvGrpSpPr>
        <p:grpSpPr>
          <a:xfrm>
            <a:off x="6057290" y="870884"/>
            <a:ext cx="5979827" cy="1196169"/>
            <a:chOff x="6053933" y="1859637"/>
            <a:chExt cx="5979827" cy="1196169"/>
          </a:xfrm>
        </p:grpSpPr>
        <p:sp>
          <p:nvSpPr>
            <p:cNvPr id="1048" name="Oval 1047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9" name="Oval 1048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0" name="Oval 1049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1" name="Oval 1050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2" name="Oval 1051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3" name="Oval 1052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4" name="Oval 1053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5" name="Oval 1054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6" name="Oval 1055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7" name="Oval 1056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8" name="Oval 1057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9" name="Oval 1058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0" name="Oval 1059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1" name="Oval 1060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2" name="Oval 1061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3" name="Oval 1062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4" name="Oval 1063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5" name="Oval 1064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6" name="Oval 1065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7" name="Oval 1066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8" name="Oval 1067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9" name="Oval 1068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0" name="Oval 1069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1" name="Oval 1070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2" name="Oval 1071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3" name="Oval 1072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4" name="Oval 1073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5" name="Oval 1074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6" name="Oval 1075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7" name="Oval 1076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8" name="Oval 1077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9" name="Oval 1078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0" name="Oval 1079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1" name="Oval 1080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2" name="Oval 1081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3" name="Oval 1082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4" name="Oval 1083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5" name="Oval 1084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6" name="Oval 1085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7" name="Oval 1086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8" name="Oval 1087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9" name="Oval 1088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0" name="Oval 1089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1" name="Oval 1090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2" name="Oval 1091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3" name="Oval 1092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4" name="Oval 1093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5" name="Oval 1094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6" name="Oval 1095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7" name="Oval 1096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8" name="Oval 1097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9" name="Oval 1098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0" name="Oval 1099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1" name="Oval 1100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2" name="Oval 1101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3" name="Oval 1102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4" name="Oval 1103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5" name="Oval 1104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6" name="Oval 1105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7" name="Oval 1106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8" name="Oval 1107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9" name="Oval 1108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0" name="Oval 1109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1" name="Oval 1110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2" name="Oval 1111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3" name="Oval 1112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4" name="Oval 1113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5" name="Oval 1114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6" name="Oval 1115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7" name="Oval 1116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8" name="Oval 1117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9" name="Oval 1118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0" name="Oval 1119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1" name="Oval 1120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2" name="Oval 1121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3" name="Oval 1122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4" name="Oval 1123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5" name="Oval 1124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6" name="Oval 1125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7" name="Oval 1126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8" name="Oval 1127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9" name="Oval 1128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0" name="Oval 1129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1" name="Oval 1130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2" name="Oval 1131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3" name="Oval 1132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4" name="Oval 1133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5" name="Oval 1134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6" name="Oval 1135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7" name="Oval 1136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8" name="Oval 1137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9" name="Oval 1138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0" name="Oval 1139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1" name="Oval 1140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2" name="Oval 1141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3" name="Oval 1142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4" name="Oval 1143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5" name="Oval 1144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6" name="Oval 1145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7" name="Oval 1146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8" name="Oval 1147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9" name="Oval 1148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0" name="Oval 1149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1" name="Oval 1150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2" name="Oval 1151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3" name="Oval 1152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4" name="Oval 1153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5" name="Oval 1154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6" name="Oval 1155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7" name="Oval 1156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8" name="Oval 1157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9" name="Oval 1158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0" name="Oval 1159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1" name="Oval 1160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2" name="Oval 1161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3" name="Oval 1162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4" name="Oval 1163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5" name="Oval 1164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6" name="Oval 1165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7" name="Oval 1166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8" name="Oval 1167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9" name="Oval 1168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0" name="Oval 1169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1" name="Oval 1170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2" name="Oval 1171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3" name="Oval 1172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4" name="Oval 1173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5" name="Oval 1174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6" name="Oval 1175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7" name="Oval 1176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8" name="Oval 1177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9" name="Oval 1178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0" name="Oval 1179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1" name="Oval 1180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2" name="Oval 1181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3" name="Oval 1182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4" name="Oval 1183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5" name="Oval 1184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6" name="Oval 1185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7" name="Oval 1186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8" name="Oval 1187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9" name="Oval 1188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0" name="Oval 1189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1" name="Oval 1190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2" name="Oval 1191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3" name="Oval 1192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4" name="Oval 1193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5" name="Oval 1194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6" name="Oval 1195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7" name="Oval 1196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8" name="Oval 1197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9" name="Oval 1198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0" name="Oval 1199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1" name="Oval 1200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2" name="Oval 1201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3" name="Oval 1202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4" name="Oval 1203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5" name="Oval 1204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6" name="Oval 1205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7" name="Oval 1206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8" name="Oval 1207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9" name="Oval 1208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0" name="Oval 1209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1" name="Oval 1210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2" name="Oval 1211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3" name="Oval 1212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4" name="Oval 1213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5" name="Oval 1214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6" name="Oval 1215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7" name="Oval 1216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8" name="Oval 1217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9" name="Oval 1218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0" name="Oval 1219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1" name="Oval 1220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2" name="Oval 1221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3" name="Oval 1222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4" name="Oval 1223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5" name="Oval 1224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6" name="Oval 1225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7" name="Oval 1226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8" name="Oval 1227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9" name="Oval 1228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0" name="Oval 1229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1" name="Oval 1230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2" name="Oval 1231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3" name="Oval 1232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4" name="Oval 1233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5" name="Oval 1234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6" name="Oval 1235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7" name="Oval 1236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8" name="Oval 1237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9" name="Oval 1238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0" name="Oval 1239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1" name="Oval 1240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2" name="Oval 1241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3" name="Oval 1242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4" name="Oval 1243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5" name="Oval 1244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6" name="Oval 1245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7" name="Oval 1246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8" name="Oval 1247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9" name="Oval 1248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0" name="Oval 1249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1" name="Oval 1250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2" name="Oval 1251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3" name="Oval 1252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4" name="Oval 1253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5" name="Oval 1254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6" name="Oval 1255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7" name="Oval 1256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8" name="Oval 1257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9" name="Oval 1258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0" name="Oval 1259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1" name="Oval 1260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2" name="Oval 1261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3" name="Oval 1262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4" name="Oval 1263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5" name="Oval 1264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6" name="Oval 1265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7" name="Oval 1266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8" name="Oval 1267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9" name="Oval 1268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0" name="Oval 1269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1" name="Oval 1270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2" name="Oval 1271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3" name="Oval 1272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4" name="Oval 1273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5" name="Oval 1274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6" name="Oval 1275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7" name="Oval 1276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8" name="Oval 1277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79" name="Group 1278"/>
          <p:cNvGrpSpPr/>
          <p:nvPr/>
        </p:nvGrpSpPr>
        <p:grpSpPr>
          <a:xfrm>
            <a:off x="6056207" y="-388127"/>
            <a:ext cx="5979827" cy="1196169"/>
            <a:chOff x="6053933" y="1859637"/>
            <a:chExt cx="5979827" cy="1196169"/>
          </a:xfrm>
        </p:grpSpPr>
        <p:sp>
          <p:nvSpPr>
            <p:cNvPr id="1280" name="Oval 1279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1" name="Oval 1280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2" name="Oval 1281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3" name="Oval 1282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4" name="Oval 1283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5" name="Oval 1284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6" name="Oval 1285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7" name="Oval 1286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8" name="Oval 1287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9" name="Oval 1288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0" name="Oval 1289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1" name="Oval 1290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2" name="Oval 1291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3" name="Oval 1292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4" name="Oval 1293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5" name="Oval 1294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6" name="Oval 1295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7" name="Oval 1296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8" name="Oval 1297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9" name="Oval 1298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0" name="Oval 1299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1" name="Oval 1300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2" name="Oval 1301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3" name="Oval 1302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4" name="Oval 1303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5" name="Oval 1304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6" name="Oval 1305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7" name="Oval 1306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8" name="Oval 1307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9" name="Oval 1308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0" name="Oval 1309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1" name="Oval 1310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2" name="Oval 1311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3" name="Oval 1312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4" name="Oval 1313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5" name="Oval 1314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6" name="Oval 1315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7" name="Oval 1316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8" name="Oval 1317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9" name="Oval 1318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0" name="Oval 1319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1" name="Oval 1320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2" name="Oval 1321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3" name="Oval 1322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4" name="Oval 1323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5" name="Oval 1324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6" name="Oval 1325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7" name="Oval 1326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8" name="Oval 1327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9" name="Oval 1328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0" name="Oval 1329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1" name="Oval 1330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2" name="Oval 1331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3" name="Oval 1332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4" name="Oval 1333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5" name="Oval 1334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6" name="Oval 1335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7" name="Oval 1336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8" name="Oval 1337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9" name="Oval 1338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0" name="Oval 1339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1" name="Oval 1340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2" name="Oval 1341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3" name="Oval 1342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4" name="Oval 1343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5" name="Oval 1344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6" name="Oval 1345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7" name="Oval 1346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8" name="Oval 1347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9" name="Oval 1348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0" name="Oval 1349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1" name="Oval 1350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2" name="Oval 1351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3" name="Oval 1352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4" name="Oval 1353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5" name="Oval 1354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6" name="Oval 1355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7" name="Oval 1356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8" name="Oval 1357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9" name="Oval 1358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0" name="Oval 1359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1" name="Oval 1360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2" name="Oval 1361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3" name="Oval 1362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4" name="Oval 1363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5" name="Oval 1364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6" name="Oval 1365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7" name="Oval 1366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8" name="Oval 1367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9" name="Oval 1368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0" name="Oval 1369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1" name="Oval 1370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2" name="Oval 1371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3" name="Oval 1372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4" name="Oval 1373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5" name="Oval 1374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6" name="Oval 1375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7" name="Oval 1376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8" name="Oval 1377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9" name="Oval 1378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0" name="Oval 1379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1" name="Oval 1380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2" name="Oval 1381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3" name="Oval 1382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4" name="Oval 1383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5" name="Oval 1384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6" name="Oval 1385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7" name="Oval 1386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8" name="Oval 1387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9" name="Oval 1388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0" name="Oval 1389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1" name="Oval 1390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2" name="Oval 1391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3" name="Oval 1392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4" name="Oval 1393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5" name="Oval 1394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6" name="Oval 1395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7" name="Oval 1396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8" name="Oval 1397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9" name="Oval 1398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0" name="Oval 1399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1" name="Oval 1400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2" name="Oval 1401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3" name="Oval 1402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4" name="Oval 1403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5" name="Oval 1404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6" name="Oval 1405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7" name="Oval 1406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8" name="Oval 1407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9" name="Oval 1408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0" name="Oval 1409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1" name="Oval 1410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2" name="Oval 1411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3" name="Oval 1412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4" name="Oval 1413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5" name="Oval 1414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6" name="Oval 1415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7" name="Oval 1416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8" name="Oval 1417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9" name="Oval 1418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0" name="Oval 1419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1" name="Oval 1420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2" name="Oval 1421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3" name="Oval 1422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4" name="Oval 1423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5" name="Oval 1424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6" name="Oval 1425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7" name="Oval 1426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8" name="Oval 1427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9" name="Oval 1428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0" name="Oval 1429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1" name="Oval 1430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2" name="Oval 1431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3" name="Oval 1432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4" name="Oval 1433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5" name="Oval 1434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6" name="Oval 1435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7" name="Oval 1436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8" name="Oval 1437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9" name="Oval 1438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0" name="Oval 1439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1" name="Oval 1440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2" name="Oval 1441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3" name="Oval 1442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4" name="Oval 1443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5" name="Oval 1444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6" name="Oval 1445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7" name="Oval 1446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8" name="Oval 1447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9" name="Oval 1448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0" name="Oval 1449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1" name="Oval 1450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2" name="Oval 1451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3" name="Oval 1452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4" name="Oval 1453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5" name="Oval 1454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6" name="Oval 1455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7" name="Oval 1456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8" name="Oval 1457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9" name="Oval 1458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0" name="Oval 1459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1" name="Oval 1460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2" name="Oval 1461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3" name="Oval 1462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4" name="Oval 1463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5" name="Oval 1464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6" name="Oval 1465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7" name="Oval 1466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8" name="Oval 1467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9" name="Oval 1468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0" name="Oval 1469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1" name="Oval 1470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2" name="Oval 1471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3" name="Oval 1472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4" name="Oval 1473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5" name="Oval 1474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6" name="Oval 1475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7" name="Oval 1476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8" name="Oval 1477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9" name="Oval 1478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0" name="Oval 1479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1" name="Oval 1480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2" name="Oval 1481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3" name="Oval 1482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4" name="Oval 1483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5" name="Oval 1484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6" name="Oval 1485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7" name="Oval 1486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8" name="Oval 1487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9" name="Oval 1488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0" name="Oval 1489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1" name="Oval 1490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2" name="Oval 1491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3" name="Oval 1492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4" name="Oval 1493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5" name="Oval 1494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6" name="Oval 1495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7" name="Oval 1496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8" name="Oval 1497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9" name="Oval 1498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0" name="Oval 1499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1" name="Oval 1500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2" name="Oval 1501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3" name="Oval 1502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4" name="Oval 1503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5" name="Oval 1504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6" name="Oval 1505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7" name="Oval 1506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8" name="Oval 1507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9" name="Oval 1508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0" name="Oval 1509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11" name="Group 1510"/>
          <p:cNvGrpSpPr/>
          <p:nvPr/>
        </p:nvGrpSpPr>
        <p:grpSpPr>
          <a:xfrm>
            <a:off x="12090957" y="878204"/>
            <a:ext cx="104150" cy="1184244"/>
            <a:chOff x="12112490" y="2341699"/>
            <a:chExt cx="104150" cy="1184244"/>
          </a:xfrm>
        </p:grpSpPr>
        <p:sp>
          <p:nvSpPr>
            <p:cNvPr id="1512" name="Oval 1511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3" name="Oval 1512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4" name="Oval 1513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5" name="Oval 1514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6" name="Oval 1515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7" name="Oval 1516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8" name="Oval 1517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19" name="Group 1518"/>
          <p:cNvGrpSpPr/>
          <p:nvPr/>
        </p:nvGrpSpPr>
        <p:grpSpPr>
          <a:xfrm>
            <a:off x="12090957" y="-377390"/>
            <a:ext cx="104150" cy="1184244"/>
            <a:chOff x="12112490" y="2341699"/>
            <a:chExt cx="104150" cy="1184244"/>
          </a:xfrm>
        </p:grpSpPr>
        <p:sp>
          <p:nvSpPr>
            <p:cNvPr id="1520" name="Oval 1519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1" name="Oval 1520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2" name="Oval 1521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3" name="Oval 1522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4" name="Oval 1523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5" name="Oval 1524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6" name="Oval 1525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1149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nip Single Corner Rectangle 1043"/>
          <p:cNvSpPr/>
          <p:nvPr/>
        </p:nvSpPr>
        <p:spPr>
          <a:xfrm rot="10800000">
            <a:off x="1323465" y="-9737219"/>
            <a:ext cx="25027095" cy="18288000"/>
          </a:xfrm>
          <a:prstGeom prst="snip1Rect">
            <a:avLst>
              <a:gd name="adj" fmla="val 50000"/>
            </a:avLst>
          </a:prstGeom>
          <a:solidFill>
            <a:srgbClr val="FFFF00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 dirty="0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44232" y="4384799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48" name="Straight Connector 47"/>
          <p:cNvCxnSpPr/>
          <p:nvPr/>
        </p:nvCxnSpPr>
        <p:spPr>
          <a:xfrm>
            <a:off x="6071793" y="437649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6068047" y="418638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6069143" y="548002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6068047" y="56632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1" name="Group 90"/>
          <p:cNvGrpSpPr/>
          <p:nvPr/>
        </p:nvGrpSpPr>
        <p:grpSpPr>
          <a:xfrm rot="5400000">
            <a:off x="7260970" y="4644293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6097604" y="4738184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 rot="20569322">
            <a:off x="6188777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073232" y="400843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6069143" y="382892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6068545" y="364256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6071294" y="345246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6071294" y="3281004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" name="Group 10"/>
          <p:cNvGrpSpPr/>
          <p:nvPr/>
        </p:nvGrpSpPr>
        <p:grpSpPr>
          <a:xfrm>
            <a:off x="6053933" y="3416359"/>
            <a:ext cx="5979817" cy="1577008"/>
            <a:chOff x="6053933" y="3127914"/>
            <a:chExt cx="5979817" cy="1577008"/>
          </a:xfrm>
        </p:grpSpPr>
        <p:sp>
          <p:nvSpPr>
            <p:cNvPr id="289" name="Oval 288"/>
            <p:cNvSpPr/>
            <p:nvPr/>
          </p:nvSpPr>
          <p:spPr>
            <a:xfrm>
              <a:off x="8069382" y="45993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0" name="Oval 289"/>
            <p:cNvSpPr/>
            <p:nvPr/>
          </p:nvSpPr>
          <p:spPr>
            <a:xfrm>
              <a:off x="8253081" y="4602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8624744" y="45940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8437789" y="45933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9175123" y="46007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9358822" y="46043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6" name="Oval 405"/>
            <p:cNvSpPr/>
            <p:nvPr/>
          </p:nvSpPr>
          <p:spPr>
            <a:xfrm>
              <a:off x="9730485" y="45954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8" name="Oval 407"/>
            <p:cNvSpPr/>
            <p:nvPr/>
          </p:nvSpPr>
          <p:spPr>
            <a:xfrm>
              <a:off x="9543531" y="4594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414914" y="38611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6788273" y="38612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6969722" y="40497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6969400" y="38610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232446" y="3861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6415623" y="4049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600360" y="4049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788273" y="42386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791515" y="405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6969400" y="423830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601318" y="42380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789696" y="44148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6969427" y="45978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7153126" y="46014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7153250" y="44144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7152972" y="4239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7153126" y="40504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7152972" y="3861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7335585" y="40482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6597750" y="38589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967710" y="44106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7523346" y="38591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7704473" y="38587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7336391" y="38584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7888045" y="38597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7526537" y="4238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7707664" y="42380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7339582" y="42377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7891237" y="42390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7526537" y="4417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7707664" y="4416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7339582" y="4416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7891237" y="44178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7524789" y="45924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7705916" y="45920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7337835" y="4591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7889489" y="4593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7523346" y="40478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7704473" y="4047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7888045" y="40485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8069677" y="4051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8069355" y="3862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8069355" y="42398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1" name="Oval 290"/>
            <p:cNvSpPr/>
            <p:nvPr/>
          </p:nvSpPr>
          <p:spPr>
            <a:xfrm>
              <a:off x="8253205" y="4415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8252927" y="42408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8253081" y="40519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8252927" y="38633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8435540" y="40497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8067665" y="44122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8623300" y="3860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8804427" y="38602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8436346" y="386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8988000" y="38613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8626492" y="42399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8807619" y="42395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8439537" y="42392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8991191" y="42406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8626492" y="44187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8807619" y="44183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8439537" y="44180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8991191" y="4419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8805871" y="4593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8989443" y="4594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8623300" y="40494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8804427" y="4049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8988000" y="40500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9175418" y="40527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9175096" y="38639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9175096" y="424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9358946" y="4417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9358668" y="42422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9358822" y="40533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9358668" y="38647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9541281" y="4051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9173406" y="44135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8" name="Oval 377"/>
            <p:cNvSpPr/>
            <p:nvPr/>
          </p:nvSpPr>
          <p:spPr>
            <a:xfrm>
              <a:off x="9729042" y="38620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0" name="Oval 379"/>
            <p:cNvSpPr/>
            <p:nvPr/>
          </p:nvSpPr>
          <p:spPr>
            <a:xfrm>
              <a:off x="9910169" y="38616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>
              <a:off x="9542087" y="38613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>
              <a:off x="10093741" y="38627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9732233" y="42413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9913360" y="42409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9545279" y="42406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0096933" y="42420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9732233" y="44201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9913360" y="4419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>
              <a:off x="9545279" y="4419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>
              <a:off x="10096933" y="44208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7" name="Oval 406"/>
            <p:cNvSpPr/>
            <p:nvPr/>
          </p:nvSpPr>
          <p:spPr>
            <a:xfrm>
              <a:off x="9911612" y="45950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9" name="Oval 408"/>
            <p:cNvSpPr/>
            <p:nvPr/>
          </p:nvSpPr>
          <p:spPr>
            <a:xfrm>
              <a:off x="10095185" y="45960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0" name="Oval 409"/>
            <p:cNvSpPr/>
            <p:nvPr/>
          </p:nvSpPr>
          <p:spPr>
            <a:xfrm>
              <a:off x="9729042" y="40508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1" name="Oval 410"/>
            <p:cNvSpPr/>
            <p:nvPr/>
          </p:nvSpPr>
          <p:spPr>
            <a:xfrm>
              <a:off x="9910169" y="4050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2" name="Oval 411"/>
            <p:cNvSpPr/>
            <p:nvPr/>
          </p:nvSpPr>
          <p:spPr>
            <a:xfrm>
              <a:off x="10093741" y="40514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2" name="Oval 591"/>
            <p:cNvSpPr/>
            <p:nvPr/>
          </p:nvSpPr>
          <p:spPr>
            <a:xfrm>
              <a:off x="10278938" y="45938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3" name="Oval 592"/>
            <p:cNvSpPr/>
            <p:nvPr/>
          </p:nvSpPr>
          <p:spPr>
            <a:xfrm>
              <a:off x="10275014" y="441526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4" name="Oval 593"/>
            <p:cNvSpPr/>
            <p:nvPr/>
          </p:nvSpPr>
          <p:spPr>
            <a:xfrm>
              <a:off x="10278508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5" name="Oval 594"/>
            <p:cNvSpPr/>
            <p:nvPr/>
          </p:nvSpPr>
          <p:spPr>
            <a:xfrm>
              <a:off x="10464384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6" name="Oval 595"/>
            <p:cNvSpPr/>
            <p:nvPr/>
          </p:nvSpPr>
          <p:spPr>
            <a:xfrm>
              <a:off x="10652297" y="45938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7" name="Oval 596"/>
            <p:cNvSpPr/>
            <p:nvPr/>
          </p:nvSpPr>
          <p:spPr>
            <a:xfrm>
              <a:off x="10833424" y="45936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8" name="Oval 597"/>
            <p:cNvSpPr/>
            <p:nvPr/>
          </p:nvSpPr>
          <p:spPr>
            <a:xfrm>
              <a:off x="10833425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9" name="Oval 598"/>
            <p:cNvSpPr/>
            <p:nvPr/>
          </p:nvSpPr>
          <p:spPr>
            <a:xfrm>
              <a:off x="10833424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0" name="Oval 599"/>
            <p:cNvSpPr/>
            <p:nvPr/>
          </p:nvSpPr>
          <p:spPr>
            <a:xfrm>
              <a:off x="10274947" y="40521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1" name="Oval 600"/>
            <p:cNvSpPr/>
            <p:nvPr/>
          </p:nvSpPr>
          <p:spPr>
            <a:xfrm>
              <a:off x="10463675" y="42370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2" name="Oval 601"/>
            <p:cNvSpPr/>
            <p:nvPr/>
          </p:nvSpPr>
          <p:spPr>
            <a:xfrm>
              <a:off x="10655539" y="44184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3" name="Oval 602"/>
            <p:cNvSpPr/>
            <p:nvPr/>
          </p:nvSpPr>
          <p:spPr>
            <a:xfrm>
              <a:off x="11016997" y="4594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4" name="Oval 603"/>
            <p:cNvSpPr/>
            <p:nvPr/>
          </p:nvSpPr>
          <p:spPr>
            <a:xfrm>
              <a:off x="10461775" y="45916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6" name="Oval 605"/>
            <p:cNvSpPr/>
            <p:nvPr/>
          </p:nvSpPr>
          <p:spPr>
            <a:xfrm>
              <a:off x="10829967" y="38631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8" name="Oval 607"/>
            <p:cNvSpPr/>
            <p:nvPr/>
          </p:nvSpPr>
          <p:spPr>
            <a:xfrm>
              <a:off x="10460605" y="38632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9" name="Oval 608"/>
            <p:cNvSpPr/>
            <p:nvPr/>
          </p:nvSpPr>
          <p:spPr>
            <a:xfrm>
              <a:off x="10648518" y="40520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10651760" y="3863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1" name="Oval 610"/>
            <p:cNvSpPr/>
            <p:nvPr/>
          </p:nvSpPr>
          <p:spPr>
            <a:xfrm>
              <a:off x="10829645" y="40516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2" name="Oval 611"/>
            <p:cNvSpPr/>
            <p:nvPr/>
          </p:nvSpPr>
          <p:spPr>
            <a:xfrm>
              <a:off x="10461563" y="4051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3" name="Oval 612"/>
            <p:cNvSpPr/>
            <p:nvPr/>
          </p:nvSpPr>
          <p:spPr>
            <a:xfrm>
              <a:off x="11013217" y="40526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4" name="Oval 613"/>
            <p:cNvSpPr/>
            <p:nvPr/>
          </p:nvSpPr>
          <p:spPr>
            <a:xfrm>
              <a:off x="11013371" y="38637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7" name="Oval 616"/>
            <p:cNvSpPr/>
            <p:nvPr/>
          </p:nvSpPr>
          <p:spPr>
            <a:xfrm>
              <a:off x="11391628" y="42398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8" name="Oval 617"/>
            <p:cNvSpPr/>
            <p:nvPr/>
          </p:nvSpPr>
          <p:spPr>
            <a:xfrm>
              <a:off x="11568819" y="4411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9" name="Oval 618"/>
            <p:cNvSpPr/>
            <p:nvPr/>
          </p:nvSpPr>
          <p:spPr>
            <a:xfrm>
              <a:off x="11572755" y="42396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0" name="Oval 619"/>
            <p:cNvSpPr/>
            <p:nvPr/>
          </p:nvSpPr>
          <p:spPr>
            <a:xfrm>
              <a:off x="11199457" y="44114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1" name="Oval 620"/>
            <p:cNvSpPr/>
            <p:nvPr/>
          </p:nvSpPr>
          <p:spPr>
            <a:xfrm>
              <a:off x="11387370" y="45917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2" name="Oval 621"/>
            <p:cNvSpPr/>
            <p:nvPr/>
          </p:nvSpPr>
          <p:spPr>
            <a:xfrm>
              <a:off x="11390612" y="44115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3" name="Oval 622"/>
            <p:cNvSpPr/>
            <p:nvPr/>
          </p:nvSpPr>
          <p:spPr>
            <a:xfrm>
              <a:off x="11568497" y="4591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4" name="Oval 623"/>
            <p:cNvSpPr/>
            <p:nvPr/>
          </p:nvSpPr>
          <p:spPr>
            <a:xfrm>
              <a:off x="11200415" y="45911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5" name="Oval 624"/>
            <p:cNvSpPr/>
            <p:nvPr/>
          </p:nvSpPr>
          <p:spPr>
            <a:xfrm>
              <a:off x="11752069" y="45924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6" name="Oval 625"/>
            <p:cNvSpPr/>
            <p:nvPr/>
          </p:nvSpPr>
          <p:spPr>
            <a:xfrm>
              <a:off x="11752223" y="44120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7" name="Oval 626"/>
            <p:cNvSpPr/>
            <p:nvPr/>
          </p:nvSpPr>
          <p:spPr>
            <a:xfrm>
              <a:off x="11756328" y="42404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8" name="Oval 627"/>
            <p:cNvSpPr/>
            <p:nvPr/>
          </p:nvSpPr>
          <p:spPr>
            <a:xfrm>
              <a:off x="11201106" y="4237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0" name="Oval 629"/>
            <p:cNvSpPr/>
            <p:nvPr/>
          </p:nvSpPr>
          <p:spPr>
            <a:xfrm>
              <a:off x="11567400" y="38639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2" name="Oval 631"/>
            <p:cNvSpPr/>
            <p:nvPr/>
          </p:nvSpPr>
          <p:spPr>
            <a:xfrm>
              <a:off x="11198038" y="38640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3" name="Oval 632"/>
            <p:cNvSpPr/>
            <p:nvPr/>
          </p:nvSpPr>
          <p:spPr>
            <a:xfrm>
              <a:off x="11385951" y="40528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4" name="Oval 633"/>
            <p:cNvSpPr/>
            <p:nvPr/>
          </p:nvSpPr>
          <p:spPr>
            <a:xfrm>
              <a:off x="11389193" y="38641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5" name="Oval 634"/>
            <p:cNvSpPr/>
            <p:nvPr/>
          </p:nvSpPr>
          <p:spPr>
            <a:xfrm>
              <a:off x="11567078" y="40524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6" name="Oval 635"/>
            <p:cNvSpPr/>
            <p:nvPr/>
          </p:nvSpPr>
          <p:spPr>
            <a:xfrm>
              <a:off x="11198996" y="40521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7" name="Oval 636"/>
            <p:cNvSpPr/>
            <p:nvPr/>
          </p:nvSpPr>
          <p:spPr>
            <a:xfrm>
              <a:off x="11750651" y="4053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8" name="Oval 637"/>
            <p:cNvSpPr/>
            <p:nvPr/>
          </p:nvSpPr>
          <p:spPr>
            <a:xfrm>
              <a:off x="11750805" y="38646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1" name="Oval 640"/>
            <p:cNvSpPr/>
            <p:nvPr/>
          </p:nvSpPr>
          <p:spPr>
            <a:xfrm>
              <a:off x="11012961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2" name="Oval 641"/>
            <p:cNvSpPr/>
            <p:nvPr/>
          </p:nvSpPr>
          <p:spPr>
            <a:xfrm>
              <a:off x="11012961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3" name="Oval 642"/>
            <p:cNvSpPr/>
            <p:nvPr/>
          </p:nvSpPr>
          <p:spPr>
            <a:xfrm>
              <a:off x="10652900" y="42397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4" name="Oval 643"/>
            <p:cNvSpPr/>
            <p:nvPr/>
          </p:nvSpPr>
          <p:spPr>
            <a:xfrm>
              <a:off x="10282199" y="38605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5" name="Oval 654"/>
            <p:cNvSpPr/>
            <p:nvPr/>
          </p:nvSpPr>
          <p:spPr>
            <a:xfrm>
              <a:off x="11933379" y="45952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6" name="Oval 655"/>
            <p:cNvSpPr/>
            <p:nvPr/>
          </p:nvSpPr>
          <p:spPr>
            <a:xfrm>
              <a:off x="11933379" y="44169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7" name="Oval 656"/>
            <p:cNvSpPr/>
            <p:nvPr/>
          </p:nvSpPr>
          <p:spPr>
            <a:xfrm>
              <a:off x="11933379" y="424251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9" name="Oval 658"/>
            <p:cNvSpPr/>
            <p:nvPr/>
          </p:nvSpPr>
          <p:spPr>
            <a:xfrm>
              <a:off x="11929921" y="38646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1" name="Oval 660"/>
            <p:cNvSpPr/>
            <p:nvPr/>
          </p:nvSpPr>
          <p:spPr>
            <a:xfrm>
              <a:off x="11929599" y="4053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6053934" y="36858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053934" y="3503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235223" y="36856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6410990" y="3682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414484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660036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96940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969400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053934" y="3317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053933" y="3128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6232050" y="31314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410922" y="33194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99651" y="35044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791515" y="3685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232049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232049" y="3321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6965942" y="31304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596580" y="31305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784493" y="33193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6787735" y="3130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965620" y="33189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6597539" y="33187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7149193" y="33200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7149347" y="31311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7527604" y="35071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7704795" y="36787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7708731" y="35070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7335433" y="3678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7526588" y="3678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7888199" y="367939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7892303" y="35078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7337081" y="35049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7703376" y="313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7334014" y="31314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7521927" y="33202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7525169" y="31315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7703054" y="3319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334972" y="33195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7886626" y="33208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7886780" y="3131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7148937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7148936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6788876" y="35071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418175" y="3127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8069355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8069354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8065897" y="31320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8065575" y="33205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8249148" y="33215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8249302" y="31326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8627558" y="35087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8804749" y="36802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8808686" y="35085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8435387" y="36803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8626542" y="3680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8988154" y="3680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8992258" y="3509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8437036" y="3506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8803331" y="3132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8433968" y="3132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8621881" y="3321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8625124" y="3133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8803009" y="3321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8434927" y="3321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8986581" y="3322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8986735" y="3133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8248892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8248891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9175097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9175096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9171639" y="31334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9171317" y="33219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9354889" y="3322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9355043" y="313407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9733300" y="35101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9910491" y="36816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9914427" y="3509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9541129" y="36817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9" name="Oval 378"/>
            <p:cNvSpPr/>
            <p:nvPr/>
          </p:nvSpPr>
          <p:spPr>
            <a:xfrm>
              <a:off x="9732284" y="36818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>
              <a:off x="10093895" y="36823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4" name="Oval 383"/>
            <p:cNvSpPr/>
            <p:nvPr/>
          </p:nvSpPr>
          <p:spPr>
            <a:xfrm>
              <a:off x="10098000" y="35107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9542778" y="3507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7" name="Oval 386"/>
            <p:cNvSpPr/>
            <p:nvPr/>
          </p:nvSpPr>
          <p:spPr>
            <a:xfrm>
              <a:off x="9909072" y="31342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9539710" y="31343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9727623" y="3323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9730865" y="31344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9908750" y="3322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9540668" y="332249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10092323" y="33238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10092477" y="31349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3" name="Oval 412"/>
            <p:cNvSpPr/>
            <p:nvPr/>
          </p:nvSpPr>
          <p:spPr>
            <a:xfrm>
              <a:off x="9354633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4" name="Oval 413"/>
            <p:cNvSpPr/>
            <p:nvPr/>
          </p:nvSpPr>
          <p:spPr>
            <a:xfrm>
              <a:off x="9354633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5" name="Oval 604"/>
            <p:cNvSpPr/>
            <p:nvPr/>
          </p:nvSpPr>
          <p:spPr>
            <a:xfrm>
              <a:off x="10648518" y="36873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7" name="Oval 606"/>
            <p:cNvSpPr/>
            <p:nvPr/>
          </p:nvSpPr>
          <p:spPr>
            <a:xfrm>
              <a:off x="10829645" y="36871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5" name="Oval 614"/>
            <p:cNvSpPr/>
            <p:nvPr/>
          </p:nvSpPr>
          <p:spPr>
            <a:xfrm>
              <a:off x="11013217" y="36879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6" name="Oval 615"/>
            <p:cNvSpPr/>
            <p:nvPr/>
          </p:nvSpPr>
          <p:spPr>
            <a:xfrm>
              <a:off x="10457995" y="36850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9" name="Oval 628"/>
            <p:cNvSpPr/>
            <p:nvPr/>
          </p:nvSpPr>
          <p:spPr>
            <a:xfrm>
              <a:off x="11385951" y="368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1" name="Oval 630"/>
            <p:cNvSpPr/>
            <p:nvPr/>
          </p:nvSpPr>
          <p:spPr>
            <a:xfrm>
              <a:off x="11567078" y="3687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9" name="Oval 638"/>
            <p:cNvSpPr/>
            <p:nvPr/>
          </p:nvSpPr>
          <p:spPr>
            <a:xfrm>
              <a:off x="11750651" y="3688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0" name="Oval 639"/>
            <p:cNvSpPr/>
            <p:nvPr/>
          </p:nvSpPr>
          <p:spPr>
            <a:xfrm>
              <a:off x="11195429" y="36859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5" name="Oval 644"/>
            <p:cNvSpPr/>
            <p:nvPr/>
          </p:nvSpPr>
          <p:spPr>
            <a:xfrm>
              <a:off x="10283741" y="3687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6" name="Oval 645"/>
            <p:cNvSpPr/>
            <p:nvPr/>
          </p:nvSpPr>
          <p:spPr>
            <a:xfrm>
              <a:off x="10648518" y="35141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7" name="Oval 646"/>
            <p:cNvSpPr/>
            <p:nvPr/>
          </p:nvSpPr>
          <p:spPr>
            <a:xfrm>
              <a:off x="10829645" y="35139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8" name="Oval 647"/>
            <p:cNvSpPr/>
            <p:nvPr/>
          </p:nvSpPr>
          <p:spPr>
            <a:xfrm>
              <a:off x="11013217" y="3514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9" name="Oval 648"/>
            <p:cNvSpPr/>
            <p:nvPr/>
          </p:nvSpPr>
          <p:spPr>
            <a:xfrm>
              <a:off x="10457995" y="3511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0" name="Oval 649"/>
            <p:cNvSpPr/>
            <p:nvPr/>
          </p:nvSpPr>
          <p:spPr>
            <a:xfrm>
              <a:off x="11385951" y="3514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1" name="Oval 650"/>
            <p:cNvSpPr/>
            <p:nvPr/>
          </p:nvSpPr>
          <p:spPr>
            <a:xfrm>
              <a:off x="11567078" y="3514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2" name="Oval 651"/>
            <p:cNvSpPr/>
            <p:nvPr/>
          </p:nvSpPr>
          <p:spPr>
            <a:xfrm>
              <a:off x="11750651" y="35155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3" name="Oval 652"/>
            <p:cNvSpPr/>
            <p:nvPr/>
          </p:nvSpPr>
          <p:spPr>
            <a:xfrm>
              <a:off x="11195429" y="35127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4" name="Oval 653"/>
            <p:cNvSpPr/>
            <p:nvPr/>
          </p:nvSpPr>
          <p:spPr>
            <a:xfrm>
              <a:off x="10283741" y="35144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0" name="Oval 659"/>
            <p:cNvSpPr/>
            <p:nvPr/>
          </p:nvSpPr>
          <p:spPr>
            <a:xfrm>
              <a:off x="11929600" y="36887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7" name="Oval 666"/>
            <p:cNvSpPr/>
            <p:nvPr/>
          </p:nvSpPr>
          <p:spPr>
            <a:xfrm>
              <a:off x="11929600" y="35154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9" name="Oval 668"/>
            <p:cNvSpPr/>
            <p:nvPr/>
          </p:nvSpPr>
          <p:spPr>
            <a:xfrm>
              <a:off x="10283961" y="33285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1" name="Oval 670"/>
            <p:cNvSpPr/>
            <p:nvPr/>
          </p:nvSpPr>
          <p:spPr>
            <a:xfrm>
              <a:off x="10838981" y="31395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3" name="Oval 672"/>
            <p:cNvSpPr/>
            <p:nvPr/>
          </p:nvSpPr>
          <p:spPr>
            <a:xfrm>
              <a:off x="10469619" y="3139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4" name="Oval 673"/>
            <p:cNvSpPr/>
            <p:nvPr/>
          </p:nvSpPr>
          <p:spPr>
            <a:xfrm>
              <a:off x="10657532" y="33284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5" name="Oval 674"/>
            <p:cNvSpPr/>
            <p:nvPr/>
          </p:nvSpPr>
          <p:spPr>
            <a:xfrm>
              <a:off x="10660774" y="31397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6" name="Oval 675"/>
            <p:cNvSpPr/>
            <p:nvPr/>
          </p:nvSpPr>
          <p:spPr>
            <a:xfrm>
              <a:off x="10838659" y="3328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7" name="Oval 676"/>
            <p:cNvSpPr/>
            <p:nvPr/>
          </p:nvSpPr>
          <p:spPr>
            <a:xfrm>
              <a:off x="10470577" y="3327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8" name="Oval 677"/>
            <p:cNvSpPr/>
            <p:nvPr/>
          </p:nvSpPr>
          <p:spPr>
            <a:xfrm>
              <a:off x="11022231" y="33291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9" name="Oval 678"/>
            <p:cNvSpPr/>
            <p:nvPr/>
          </p:nvSpPr>
          <p:spPr>
            <a:xfrm>
              <a:off x="11022385" y="31401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3" name="Oval 682"/>
            <p:cNvSpPr/>
            <p:nvPr/>
          </p:nvSpPr>
          <p:spPr>
            <a:xfrm>
              <a:off x="10291213" y="31369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0" name="Oval 689"/>
            <p:cNvSpPr/>
            <p:nvPr/>
          </p:nvSpPr>
          <p:spPr>
            <a:xfrm>
              <a:off x="11200919" y="33273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2" name="Oval 691"/>
            <p:cNvSpPr/>
            <p:nvPr/>
          </p:nvSpPr>
          <p:spPr>
            <a:xfrm>
              <a:off x="11755939" y="31383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4" name="Oval 693"/>
            <p:cNvSpPr/>
            <p:nvPr/>
          </p:nvSpPr>
          <p:spPr>
            <a:xfrm>
              <a:off x="11386577" y="31384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5" name="Oval 694"/>
            <p:cNvSpPr/>
            <p:nvPr/>
          </p:nvSpPr>
          <p:spPr>
            <a:xfrm>
              <a:off x="11574490" y="33272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6" name="Oval 695"/>
            <p:cNvSpPr/>
            <p:nvPr/>
          </p:nvSpPr>
          <p:spPr>
            <a:xfrm>
              <a:off x="11577732" y="31385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7" name="Oval 696"/>
            <p:cNvSpPr/>
            <p:nvPr/>
          </p:nvSpPr>
          <p:spPr>
            <a:xfrm>
              <a:off x="11755617" y="3326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8" name="Oval 697"/>
            <p:cNvSpPr/>
            <p:nvPr/>
          </p:nvSpPr>
          <p:spPr>
            <a:xfrm>
              <a:off x="11387535" y="33265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9" name="Oval 698"/>
            <p:cNvSpPr/>
            <p:nvPr/>
          </p:nvSpPr>
          <p:spPr>
            <a:xfrm>
              <a:off x="11939190" y="33279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0" name="Oval 699"/>
            <p:cNvSpPr/>
            <p:nvPr/>
          </p:nvSpPr>
          <p:spPr>
            <a:xfrm>
              <a:off x="11939344" y="31390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3" name="Oval 702"/>
            <p:cNvSpPr/>
            <p:nvPr/>
          </p:nvSpPr>
          <p:spPr>
            <a:xfrm>
              <a:off x="11208172" y="3135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839132" y="5808769"/>
            <a:ext cx="1208654" cy="1552119"/>
            <a:chOff x="12354423" y="5507261"/>
            <a:chExt cx="1208654" cy="1552119"/>
          </a:xfrm>
        </p:grpSpPr>
        <p:sp>
          <p:nvSpPr>
            <p:cNvPr id="510" name="Oval 509"/>
            <p:cNvSpPr/>
            <p:nvPr/>
          </p:nvSpPr>
          <p:spPr>
            <a:xfrm>
              <a:off x="12354423" y="58607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1" name="Oval 510"/>
            <p:cNvSpPr/>
            <p:nvPr/>
          </p:nvSpPr>
          <p:spPr>
            <a:xfrm>
              <a:off x="12354577" y="568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2" name="Oval 511"/>
            <p:cNvSpPr/>
            <p:nvPr/>
          </p:nvSpPr>
          <p:spPr>
            <a:xfrm>
              <a:off x="12358681" y="55087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4" name="Oval 533"/>
            <p:cNvSpPr/>
            <p:nvPr/>
          </p:nvSpPr>
          <p:spPr>
            <a:xfrm>
              <a:off x="12541519" y="58633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5" name="Oval 534"/>
            <p:cNvSpPr/>
            <p:nvPr/>
          </p:nvSpPr>
          <p:spPr>
            <a:xfrm>
              <a:off x="12541519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6" name="Oval 535"/>
            <p:cNvSpPr/>
            <p:nvPr/>
          </p:nvSpPr>
          <p:spPr>
            <a:xfrm>
              <a:off x="12541519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7" name="Oval 536"/>
            <p:cNvSpPr/>
            <p:nvPr/>
          </p:nvSpPr>
          <p:spPr>
            <a:xfrm>
              <a:off x="12725091" y="586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4" name="Oval 543"/>
            <p:cNvSpPr/>
            <p:nvPr/>
          </p:nvSpPr>
          <p:spPr>
            <a:xfrm>
              <a:off x="13099722" y="55095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5" name="Oval 544"/>
            <p:cNvSpPr/>
            <p:nvPr/>
          </p:nvSpPr>
          <p:spPr>
            <a:xfrm>
              <a:off x="13276913" y="56810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6" name="Oval 545"/>
            <p:cNvSpPr/>
            <p:nvPr/>
          </p:nvSpPr>
          <p:spPr>
            <a:xfrm>
              <a:off x="13280850" y="5509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7" name="Oval 546"/>
            <p:cNvSpPr/>
            <p:nvPr/>
          </p:nvSpPr>
          <p:spPr>
            <a:xfrm>
              <a:off x="12907551" y="5681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8" name="Oval 547"/>
            <p:cNvSpPr/>
            <p:nvPr/>
          </p:nvSpPr>
          <p:spPr>
            <a:xfrm>
              <a:off x="13095464" y="58614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9" name="Oval 548"/>
            <p:cNvSpPr/>
            <p:nvPr/>
          </p:nvSpPr>
          <p:spPr>
            <a:xfrm>
              <a:off x="13098706" y="56812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0" name="Oval 549"/>
            <p:cNvSpPr/>
            <p:nvPr/>
          </p:nvSpPr>
          <p:spPr>
            <a:xfrm>
              <a:off x="13276591" y="58610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1" name="Oval 550"/>
            <p:cNvSpPr/>
            <p:nvPr/>
          </p:nvSpPr>
          <p:spPr>
            <a:xfrm>
              <a:off x="12908510" y="58607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2" name="Oval 551"/>
            <p:cNvSpPr/>
            <p:nvPr/>
          </p:nvSpPr>
          <p:spPr>
            <a:xfrm>
              <a:off x="13460164" y="5862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3" name="Oval 552"/>
            <p:cNvSpPr/>
            <p:nvPr/>
          </p:nvSpPr>
          <p:spPr>
            <a:xfrm>
              <a:off x="13460318" y="56817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4" name="Oval 553"/>
            <p:cNvSpPr/>
            <p:nvPr/>
          </p:nvSpPr>
          <p:spPr>
            <a:xfrm>
              <a:off x="13464422" y="55101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5" name="Oval 554"/>
            <p:cNvSpPr/>
            <p:nvPr/>
          </p:nvSpPr>
          <p:spPr>
            <a:xfrm>
              <a:off x="12909200" y="55072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8" name="Oval 567"/>
            <p:cNvSpPr/>
            <p:nvPr/>
          </p:nvSpPr>
          <p:spPr>
            <a:xfrm>
              <a:off x="12721056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9" name="Oval 568"/>
            <p:cNvSpPr/>
            <p:nvPr/>
          </p:nvSpPr>
          <p:spPr>
            <a:xfrm>
              <a:off x="12721055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1" name="Oval 750"/>
            <p:cNvSpPr/>
            <p:nvPr/>
          </p:nvSpPr>
          <p:spPr>
            <a:xfrm>
              <a:off x="12364458" y="69552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2" name="Oval 751"/>
            <p:cNvSpPr/>
            <p:nvPr/>
          </p:nvSpPr>
          <p:spPr>
            <a:xfrm>
              <a:off x="12364612" y="67748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3" name="Oval 752"/>
            <p:cNvSpPr/>
            <p:nvPr/>
          </p:nvSpPr>
          <p:spPr>
            <a:xfrm>
              <a:off x="12368716" y="6603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3" name="Oval 762"/>
            <p:cNvSpPr/>
            <p:nvPr/>
          </p:nvSpPr>
          <p:spPr>
            <a:xfrm>
              <a:off x="12363039" y="6416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4" name="Oval 763"/>
            <p:cNvSpPr/>
            <p:nvPr/>
          </p:nvSpPr>
          <p:spPr>
            <a:xfrm>
              <a:off x="12363193" y="62273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5" name="Oval 764"/>
            <p:cNvSpPr/>
            <p:nvPr/>
          </p:nvSpPr>
          <p:spPr>
            <a:xfrm>
              <a:off x="12363039" y="60515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3" name="Oval 772"/>
            <p:cNvSpPr/>
            <p:nvPr/>
          </p:nvSpPr>
          <p:spPr>
            <a:xfrm>
              <a:off x="12545768" y="69580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4" name="Oval 773"/>
            <p:cNvSpPr/>
            <p:nvPr/>
          </p:nvSpPr>
          <p:spPr>
            <a:xfrm>
              <a:off x="12545768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5" name="Oval 774"/>
            <p:cNvSpPr/>
            <p:nvPr/>
          </p:nvSpPr>
          <p:spPr>
            <a:xfrm>
              <a:off x="12545768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6" name="Oval 775"/>
            <p:cNvSpPr/>
            <p:nvPr/>
          </p:nvSpPr>
          <p:spPr>
            <a:xfrm>
              <a:off x="12729340" y="6958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7" name="Oval 776"/>
            <p:cNvSpPr/>
            <p:nvPr/>
          </p:nvSpPr>
          <p:spPr>
            <a:xfrm>
              <a:off x="12542310" y="62274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8" name="Oval 777"/>
            <p:cNvSpPr/>
            <p:nvPr/>
          </p:nvSpPr>
          <p:spPr>
            <a:xfrm>
              <a:off x="12541988" y="6051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9" name="Oval 778"/>
            <p:cNvSpPr/>
            <p:nvPr/>
          </p:nvSpPr>
          <p:spPr>
            <a:xfrm>
              <a:off x="12541988" y="6415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0" name="Oval 779"/>
            <p:cNvSpPr/>
            <p:nvPr/>
          </p:nvSpPr>
          <p:spPr>
            <a:xfrm>
              <a:off x="12725561" y="6417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1" name="Oval 780"/>
            <p:cNvSpPr/>
            <p:nvPr/>
          </p:nvSpPr>
          <p:spPr>
            <a:xfrm>
              <a:off x="12725715" y="6228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2" name="Oval 781"/>
            <p:cNvSpPr/>
            <p:nvPr/>
          </p:nvSpPr>
          <p:spPr>
            <a:xfrm>
              <a:off x="12725561" y="60522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3" name="Oval 782"/>
            <p:cNvSpPr/>
            <p:nvPr/>
          </p:nvSpPr>
          <p:spPr>
            <a:xfrm>
              <a:off x="13103971" y="66041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4" name="Oval 783"/>
            <p:cNvSpPr/>
            <p:nvPr/>
          </p:nvSpPr>
          <p:spPr>
            <a:xfrm>
              <a:off x="13281162" y="67756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5" name="Oval 784"/>
            <p:cNvSpPr/>
            <p:nvPr/>
          </p:nvSpPr>
          <p:spPr>
            <a:xfrm>
              <a:off x="13285099" y="6603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6" name="Oval 785"/>
            <p:cNvSpPr/>
            <p:nvPr/>
          </p:nvSpPr>
          <p:spPr>
            <a:xfrm>
              <a:off x="12911800" y="67757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7" name="Oval 786"/>
            <p:cNvSpPr/>
            <p:nvPr/>
          </p:nvSpPr>
          <p:spPr>
            <a:xfrm>
              <a:off x="13099713" y="69560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8" name="Oval 787"/>
            <p:cNvSpPr/>
            <p:nvPr/>
          </p:nvSpPr>
          <p:spPr>
            <a:xfrm>
              <a:off x="13102955" y="67759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9" name="Oval 788"/>
            <p:cNvSpPr/>
            <p:nvPr/>
          </p:nvSpPr>
          <p:spPr>
            <a:xfrm>
              <a:off x="13280840" y="6955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0" name="Oval 789"/>
            <p:cNvSpPr/>
            <p:nvPr/>
          </p:nvSpPr>
          <p:spPr>
            <a:xfrm>
              <a:off x="12912759" y="6955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1" name="Oval 790"/>
            <p:cNvSpPr/>
            <p:nvPr/>
          </p:nvSpPr>
          <p:spPr>
            <a:xfrm>
              <a:off x="13464413" y="69567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2" name="Oval 791"/>
            <p:cNvSpPr/>
            <p:nvPr/>
          </p:nvSpPr>
          <p:spPr>
            <a:xfrm>
              <a:off x="13464567" y="6776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3" name="Oval 792"/>
            <p:cNvSpPr/>
            <p:nvPr/>
          </p:nvSpPr>
          <p:spPr>
            <a:xfrm>
              <a:off x="13468671" y="66047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4" name="Oval 793"/>
            <p:cNvSpPr/>
            <p:nvPr/>
          </p:nvSpPr>
          <p:spPr>
            <a:xfrm>
              <a:off x="12913449" y="66019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5" name="Oval 794"/>
            <p:cNvSpPr/>
            <p:nvPr/>
          </p:nvSpPr>
          <p:spPr>
            <a:xfrm>
              <a:off x="13098294" y="60524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6" name="Oval 795"/>
            <p:cNvSpPr/>
            <p:nvPr/>
          </p:nvSpPr>
          <p:spPr>
            <a:xfrm>
              <a:off x="13279744" y="6228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7" name="Oval 796"/>
            <p:cNvSpPr/>
            <p:nvPr/>
          </p:nvSpPr>
          <p:spPr>
            <a:xfrm>
              <a:off x="13279421" y="605230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8" name="Oval 797"/>
            <p:cNvSpPr/>
            <p:nvPr/>
          </p:nvSpPr>
          <p:spPr>
            <a:xfrm>
              <a:off x="12910381" y="6228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9" name="Oval 798"/>
            <p:cNvSpPr/>
            <p:nvPr/>
          </p:nvSpPr>
          <p:spPr>
            <a:xfrm>
              <a:off x="13098294" y="6417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0" name="Oval 799"/>
            <p:cNvSpPr/>
            <p:nvPr/>
          </p:nvSpPr>
          <p:spPr>
            <a:xfrm>
              <a:off x="13101536" y="62284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1" name="Oval 800"/>
            <p:cNvSpPr/>
            <p:nvPr/>
          </p:nvSpPr>
          <p:spPr>
            <a:xfrm>
              <a:off x="13279421" y="64167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2" name="Oval 801"/>
            <p:cNvSpPr/>
            <p:nvPr/>
          </p:nvSpPr>
          <p:spPr>
            <a:xfrm>
              <a:off x="12911340" y="64165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3" name="Oval 802"/>
            <p:cNvSpPr/>
            <p:nvPr/>
          </p:nvSpPr>
          <p:spPr>
            <a:xfrm>
              <a:off x="13462994" y="6417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4" name="Oval 803"/>
            <p:cNvSpPr/>
            <p:nvPr/>
          </p:nvSpPr>
          <p:spPr>
            <a:xfrm>
              <a:off x="13463148" y="6228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5" name="Oval 804"/>
            <p:cNvSpPr/>
            <p:nvPr/>
          </p:nvSpPr>
          <p:spPr>
            <a:xfrm>
              <a:off x="13462994" y="6053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6" name="Oval 805"/>
            <p:cNvSpPr/>
            <p:nvPr/>
          </p:nvSpPr>
          <p:spPr>
            <a:xfrm>
              <a:off x="12907772" y="605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7" name="Oval 806"/>
            <p:cNvSpPr/>
            <p:nvPr/>
          </p:nvSpPr>
          <p:spPr>
            <a:xfrm>
              <a:off x="12725305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8" name="Oval 807"/>
            <p:cNvSpPr/>
            <p:nvPr/>
          </p:nvSpPr>
          <p:spPr>
            <a:xfrm>
              <a:off x="12725304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55733" y="5055538"/>
            <a:ext cx="4873573" cy="2281600"/>
            <a:chOff x="7155733" y="4767093"/>
            <a:chExt cx="4873573" cy="2281600"/>
          </a:xfrm>
        </p:grpSpPr>
        <p:sp>
          <p:nvSpPr>
            <p:cNvPr id="421" name="Oval 420"/>
            <p:cNvSpPr/>
            <p:nvPr/>
          </p:nvSpPr>
          <p:spPr>
            <a:xfrm>
              <a:off x="8077647" y="56850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2" name="Oval 421"/>
            <p:cNvSpPr/>
            <p:nvPr/>
          </p:nvSpPr>
          <p:spPr>
            <a:xfrm>
              <a:off x="8257337" y="58605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3" name="Oval 422"/>
            <p:cNvSpPr/>
            <p:nvPr/>
          </p:nvSpPr>
          <p:spPr>
            <a:xfrm>
              <a:off x="8253413" y="56819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4" name="Oval 423"/>
            <p:cNvSpPr/>
            <p:nvPr/>
          </p:nvSpPr>
          <p:spPr>
            <a:xfrm>
              <a:off x="8256907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5" name="Oval 424"/>
            <p:cNvSpPr/>
            <p:nvPr/>
          </p:nvSpPr>
          <p:spPr>
            <a:xfrm>
              <a:off x="8442783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6" name="Oval 425"/>
            <p:cNvSpPr/>
            <p:nvPr/>
          </p:nvSpPr>
          <p:spPr>
            <a:xfrm>
              <a:off x="8630696" y="58605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7" name="Oval 426"/>
            <p:cNvSpPr/>
            <p:nvPr/>
          </p:nvSpPr>
          <p:spPr>
            <a:xfrm>
              <a:off x="8811823" y="58604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8811824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9" name="Oval 428"/>
            <p:cNvSpPr/>
            <p:nvPr/>
          </p:nvSpPr>
          <p:spPr>
            <a:xfrm>
              <a:off x="881182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3" name="Oval 432"/>
            <p:cNvSpPr/>
            <p:nvPr/>
          </p:nvSpPr>
          <p:spPr>
            <a:xfrm>
              <a:off x="8442074" y="55038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4" name="Oval 433"/>
            <p:cNvSpPr/>
            <p:nvPr/>
          </p:nvSpPr>
          <p:spPr>
            <a:xfrm>
              <a:off x="8633938" y="5685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5" name="Oval 434"/>
            <p:cNvSpPr/>
            <p:nvPr/>
          </p:nvSpPr>
          <p:spPr>
            <a:xfrm>
              <a:off x="8995396" y="58612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8440174" y="58583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807447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9370027" y="55065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9547218" y="56780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3" name="Oval 452"/>
            <p:cNvSpPr/>
            <p:nvPr/>
          </p:nvSpPr>
          <p:spPr>
            <a:xfrm>
              <a:off x="9551154" y="55064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4" name="Oval 453"/>
            <p:cNvSpPr/>
            <p:nvPr/>
          </p:nvSpPr>
          <p:spPr>
            <a:xfrm>
              <a:off x="9177856" y="56782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5" name="Oval 454"/>
            <p:cNvSpPr/>
            <p:nvPr/>
          </p:nvSpPr>
          <p:spPr>
            <a:xfrm>
              <a:off x="9365769" y="58585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6" name="Oval 455"/>
            <p:cNvSpPr/>
            <p:nvPr/>
          </p:nvSpPr>
          <p:spPr>
            <a:xfrm>
              <a:off x="9369011" y="56783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7" name="Oval 456"/>
            <p:cNvSpPr/>
            <p:nvPr/>
          </p:nvSpPr>
          <p:spPr>
            <a:xfrm>
              <a:off x="9546896" y="58581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8" name="Oval 457"/>
            <p:cNvSpPr/>
            <p:nvPr/>
          </p:nvSpPr>
          <p:spPr>
            <a:xfrm>
              <a:off x="9178814" y="5857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9" name="Oval 458"/>
            <p:cNvSpPr/>
            <p:nvPr/>
          </p:nvSpPr>
          <p:spPr>
            <a:xfrm>
              <a:off x="9730468" y="5859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0" name="Oval 459"/>
            <p:cNvSpPr/>
            <p:nvPr/>
          </p:nvSpPr>
          <p:spPr>
            <a:xfrm>
              <a:off x="9730622" y="56787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1" name="Oval 460"/>
            <p:cNvSpPr/>
            <p:nvPr/>
          </p:nvSpPr>
          <p:spPr>
            <a:xfrm>
              <a:off x="9734727" y="5507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9179505" y="55043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5" name="Oval 474"/>
            <p:cNvSpPr/>
            <p:nvPr/>
          </p:nvSpPr>
          <p:spPr>
            <a:xfrm>
              <a:off x="8991360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6" name="Oval 475"/>
            <p:cNvSpPr/>
            <p:nvPr/>
          </p:nvSpPr>
          <p:spPr>
            <a:xfrm>
              <a:off x="8991360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7" name="Oval 476"/>
            <p:cNvSpPr/>
            <p:nvPr/>
          </p:nvSpPr>
          <p:spPr>
            <a:xfrm>
              <a:off x="8631299" y="55065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2" name="Oval 491"/>
            <p:cNvSpPr/>
            <p:nvPr/>
          </p:nvSpPr>
          <p:spPr>
            <a:xfrm>
              <a:off x="9911778" y="58619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3" name="Oval 492"/>
            <p:cNvSpPr/>
            <p:nvPr/>
          </p:nvSpPr>
          <p:spPr>
            <a:xfrm>
              <a:off x="9911778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4" name="Oval 493"/>
            <p:cNvSpPr/>
            <p:nvPr/>
          </p:nvSpPr>
          <p:spPr>
            <a:xfrm>
              <a:off x="9911778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5" name="Oval 494"/>
            <p:cNvSpPr/>
            <p:nvPr/>
          </p:nvSpPr>
          <p:spPr>
            <a:xfrm>
              <a:off x="10095350" y="58627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2" name="Oval 501"/>
            <p:cNvSpPr/>
            <p:nvPr/>
          </p:nvSpPr>
          <p:spPr>
            <a:xfrm>
              <a:off x="10469982" y="5508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3" name="Oval 502"/>
            <p:cNvSpPr/>
            <p:nvPr/>
          </p:nvSpPr>
          <p:spPr>
            <a:xfrm>
              <a:off x="10647173" y="5679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4" name="Oval 503"/>
            <p:cNvSpPr/>
            <p:nvPr/>
          </p:nvSpPr>
          <p:spPr>
            <a:xfrm>
              <a:off x="10651109" y="55079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5" name="Oval 504"/>
            <p:cNvSpPr/>
            <p:nvPr/>
          </p:nvSpPr>
          <p:spPr>
            <a:xfrm>
              <a:off x="10277811" y="56797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6" name="Oval 505"/>
            <p:cNvSpPr/>
            <p:nvPr/>
          </p:nvSpPr>
          <p:spPr>
            <a:xfrm>
              <a:off x="10465723" y="58600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7" name="Oval 506"/>
            <p:cNvSpPr/>
            <p:nvPr/>
          </p:nvSpPr>
          <p:spPr>
            <a:xfrm>
              <a:off x="10468966" y="5679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8" name="Oval 507"/>
            <p:cNvSpPr/>
            <p:nvPr/>
          </p:nvSpPr>
          <p:spPr>
            <a:xfrm>
              <a:off x="10646851" y="585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9" name="Oval 508"/>
            <p:cNvSpPr/>
            <p:nvPr/>
          </p:nvSpPr>
          <p:spPr>
            <a:xfrm>
              <a:off x="10278769" y="5859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>
              <a:off x="10279459" y="55058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6" name="Oval 525"/>
            <p:cNvSpPr/>
            <p:nvPr/>
          </p:nvSpPr>
          <p:spPr>
            <a:xfrm>
              <a:off x="10091315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7" name="Oval 526"/>
            <p:cNvSpPr/>
            <p:nvPr/>
          </p:nvSpPr>
          <p:spPr>
            <a:xfrm>
              <a:off x="10091314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0" name="Oval 589"/>
            <p:cNvSpPr/>
            <p:nvPr/>
          </p:nvSpPr>
          <p:spPr>
            <a:xfrm>
              <a:off x="7889618" y="55103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7155733" y="47726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7523346" y="4767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7704473" y="4767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7336391" y="47670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7888045" y="47684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7523346" y="4955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7704473" y="49549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7336391" y="4954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7888045" y="49560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8074473" y="51308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8253345" y="53188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8" name="Oval 437"/>
            <p:cNvSpPr/>
            <p:nvPr/>
          </p:nvSpPr>
          <p:spPr>
            <a:xfrm>
              <a:off x="8074472" y="53206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9" name="Oval 438"/>
            <p:cNvSpPr/>
            <p:nvPr/>
          </p:nvSpPr>
          <p:spPr>
            <a:xfrm>
              <a:off x="8626916" y="4954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8808366" y="5129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8808044" y="49538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8439003" y="5129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8626916" y="5318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8630159" y="5130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8808044" y="5318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8439962" y="5318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8991616" y="5319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8991770" y="5130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8991616" y="49546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8436394" y="4951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9364350" y="4954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9545799" y="51306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9545477" y="49547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9176437" y="51307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9364350" y="53195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9367592" y="51309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9545477" y="531920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0" name="Oval 469"/>
            <p:cNvSpPr/>
            <p:nvPr/>
          </p:nvSpPr>
          <p:spPr>
            <a:xfrm>
              <a:off x="9177395" y="53189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1" name="Oval 470"/>
            <p:cNvSpPr/>
            <p:nvPr/>
          </p:nvSpPr>
          <p:spPr>
            <a:xfrm>
              <a:off x="9729049" y="53202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2" name="Oval 471"/>
            <p:cNvSpPr/>
            <p:nvPr/>
          </p:nvSpPr>
          <p:spPr>
            <a:xfrm>
              <a:off x="9729203" y="51313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3" name="Oval 472"/>
            <p:cNvSpPr/>
            <p:nvPr/>
          </p:nvSpPr>
          <p:spPr>
            <a:xfrm>
              <a:off x="9729049" y="49555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4" name="Oval 473"/>
            <p:cNvSpPr/>
            <p:nvPr/>
          </p:nvSpPr>
          <p:spPr>
            <a:xfrm>
              <a:off x="9173827" y="4952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8" name="Oval 477"/>
            <p:cNvSpPr/>
            <p:nvPr/>
          </p:nvSpPr>
          <p:spPr>
            <a:xfrm>
              <a:off x="8260598" y="51272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8262140" y="49543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0" name="Oval 479"/>
            <p:cNvSpPr/>
            <p:nvPr/>
          </p:nvSpPr>
          <p:spPr>
            <a:xfrm>
              <a:off x="8071618" y="4952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1" name="Oval 480"/>
            <p:cNvSpPr/>
            <p:nvPr/>
          </p:nvSpPr>
          <p:spPr>
            <a:xfrm>
              <a:off x="8626916" y="47808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2" name="Oval 481"/>
            <p:cNvSpPr/>
            <p:nvPr/>
          </p:nvSpPr>
          <p:spPr>
            <a:xfrm>
              <a:off x="8808044" y="4780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3" name="Oval 482"/>
            <p:cNvSpPr/>
            <p:nvPr/>
          </p:nvSpPr>
          <p:spPr>
            <a:xfrm>
              <a:off x="8991616" y="4781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4" name="Oval 483"/>
            <p:cNvSpPr/>
            <p:nvPr/>
          </p:nvSpPr>
          <p:spPr>
            <a:xfrm>
              <a:off x="8436394" y="4778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5" name="Oval 484"/>
            <p:cNvSpPr/>
            <p:nvPr/>
          </p:nvSpPr>
          <p:spPr>
            <a:xfrm>
              <a:off x="9364350" y="47816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6" name="Oval 485"/>
            <p:cNvSpPr/>
            <p:nvPr/>
          </p:nvSpPr>
          <p:spPr>
            <a:xfrm>
              <a:off x="9545477" y="47815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7" name="Oval 486"/>
            <p:cNvSpPr/>
            <p:nvPr/>
          </p:nvSpPr>
          <p:spPr>
            <a:xfrm>
              <a:off x="9729049" y="47823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8" name="Oval 487"/>
            <p:cNvSpPr/>
            <p:nvPr/>
          </p:nvSpPr>
          <p:spPr>
            <a:xfrm>
              <a:off x="9173827" y="47794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9" name="Oval 488"/>
            <p:cNvSpPr/>
            <p:nvPr/>
          </p:nvSpPr>
          <p:spPr>
            <a:xfrm>
              <a:off x="8262140" y="47811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0" name="Oval 489"/>
            <p:cNvSpPr/>
            <p:nvPr/>
          </p:nvSpPr>
          <p:spPr>
            <a:xfrm>
              <a:off x="8071618" y="47789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6" name="Oval 495"/>
            <p:cNvSpPr/>
            <p:nvPr/>
          </p:nvSpPr>
          <p:spPr>
            <a:xfrm>
              <a:off x="9908320" y="51313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7" name="Oval 496"/>
            <p:cNvSpPr/>
            <p:nvPr/>
          </p:nvSpPr>
          <p:spPr>
            <a:xfrm>
              <a:off x="9907998" y="49554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8" name="Oval 497"/>
            <p:cNvSpPr/>
            <p:nvPr/>
          </p:nvSpPr>
          <p:spPr>
            <a:xfrm>
              <a:off x="9907998" y="53199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9" name="Oval 498"/>
            <p:cNvSpPr/>
            <p:nvPr/>
          </p:nvSpPr>
          <p:spPr>
            <a:xfrm>
              <a:off x="10091571" y="5320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0" name="Oval 499"/>
            <p:cNvSpPr/>
            <p:nvPr/>
          </p:nvSpPr>
          <p:spPr>
            <a:xfrm>
              <a:off x="10091725" y="51320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1" name="Oval 500"/>
            <p:cNvSpPr/>
            <p:nvPr/>
          </p:nvSpPr>
          <p:spPr>
            <a:xfrm>
              <a:off x="10091571" y="4956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>
              <a:off x="10464304" y="49564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>
              <a:off x="10645754" y="51322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6" name="Oval 515"/>
            <p:cNvSpPr/>
            <p:nvPr/>
          </p:nvSpPr>
          <p:spPr>
            <a:xfrm>
              <a:off x="10645432" y="49562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7" name="Oval 516"/>
            <p:cNvSpPr/>
            <p:nvPr/>
          </p:nvSpPr>
          <p:spPr>
            <a:xfrm>
              <a:off x="10276391" y="51323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8" name="Oval 517"/>
            <p:cNvSpPr/>
            <p:nvPr/>
          </p:nvSpPr>
          <p:spPr>
            <a:xfrm>
              <a:off x="10464304" y="5321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9" name="Oval 518"/>
            <p:cNvSpPr/>
            <p:nvPr/>
          </p:nvSpPr>
          <p:spPr>
            <a:xfrm>
              <a:off x="10467547" y="51324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0" name="Oval 519"/>
            <p:cNvSpPr/>
            <p:nvPr/>
          </p:nvSpPr>
          <p:spPr>
            <a:xfrm>
              <a:off x="10645432" y="53207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1" name="Oval 520"/>
            <p:cNvSpPr/>
            <p:nvPr/>
          </p:nvSpPr>
          <p:spPr>
            <a:xfrm>
              <a:off x="10277350" y="5320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2" name="Oval 521"/>
            <p:cNvSpPr/>
            <p:nvPr/>
          </p:nvSpPr>
          <p:spPr>
            <a:xfrm>
              <a:off x="10829004" y="53217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3" name="Oval 522"/>
            <p:cNvSpPr/>
            <p:nvPr/>
          </p:nvSpPr>
          <p:spPr>
            <a:xfrm>
              <a:off x="10829158" y="51328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4" name="Oval 523"/>
            <p:cNvSpPr/>
            <p:nvPr/>
          </p:nvSpPr>
          <p:spPr>
            <a:xfrm>
              <a:off x="10829004" y="4957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5" name="Oval 524"/>
            <p:cNvSpPr/>
            <p:nvPr/>
          </p:nvSpPr>
          <p:spPr>
            <a:xfrm>
              <a:off x="10273782" y="49541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8" name="Oval 527"/>
            <p:cNvSpPr/>
            <p:nvPr/>
          </p:nvSpPr>
          <p:spPr>
            <a:xfrm>
              <a:off x="9907998" y="47822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9" name="Oval 528"/>
            <p:cNvSpPr/>
            <p:nvPr/>
          </p:nvSpPr>
          <p:spPr>
            <a:xfrm>
              <a:off x="10091571" y="47830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0" name="Oval 529"/>
            <p:cNvSpPr/>
            <p:nvPr/>
          </p:nvSpPr>
          <p:spPr>
            <a:xfrm>
              <a:off x="10464304" y="47832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1" name="Oval 530"/>
            <p:cNvSpPr/>
            <p:nvPr/>
          </p:nvSpPr>
          <p:spPr>
            <a:xfrm>
              <a:off x="10645432" y="47830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2" name="Oval 531"/>
            <p:cNvSpPr/>
            <p:nvPr/>
          </p:nvSpPr>
          <p:spPr>
            <a:xfrm>
              <a:off x="10829004" y="4783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3" name="Oval 532"/>
            <p:cNvSpPr/>
            <p:nvPr/>
          </p:nvSpPr>
          <p:spPr>
            <a:xfrm>
              <a:off x="10273782" y="47809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8" name="Oval 537"/>
            <p:cNvSpPr/>
            <p:nvPr/>
          </p:nvSpPr>
          <p:spPr>
            <a:xfrm>
              <a:off x="11014062" y="5132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9" name="Oval 538"/>
            <p:cNvSpPr/>
            <p:nvPr/>
          </p:nvSpPr>
          <p:spPr>
            <a:xfrm>
              <a:off x="11013740" y="4956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0" name="Oval 539"/>
            <p:cNvSpPr/>
            <p:nvPr/>
          </p:nvSpPr>
          <p:spPr>
            <a:xfrm>
              <a:off x="11013740" y="53213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1" name="Oval 540"/>
            <p:cNvSpPr/>
            <p:nvPr/>
          </p:nvSpPr>
          <p:spPr>
            <a:xfrm>
              <a:off x="11197312" y="5322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2" name="Oval 541"/>
            <p:cNvSpPr/>
            <p:nvPr/>
          </p:nvSpPr>
          <p:spPr>
            <a:xfrm>
              <a:off x="11197466" y="51334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3" name="Oval 542"/>
            <p:cNvSpPr/>
            <p:nvPr/>
          </p:nvSpPr>
          <p:spPr>
            <a:xfrm>
              <a:off x="11197312" y="49576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6" name="Oval 555"/>
            <p:cNvSpPr/>
            <p:nvPr/>
          </p:nvSpPr>
          <p:spPr>
            <a:xfrm>
              <a:off x="11570046" y="4957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7" name="Oval 556"/>
            <p:cNvSpPr/>
            <p:nvPr/>
          </p:nvSpPr>
          <p:spPr>
            <a:xfrm>
              <a:off x="11751495" y="51336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8" name="Oval 557"/>
            <p:cNvSpPr/>
            <p:nvPr/>
          </p:nvSpPr>
          <p:spPr>
            <a:xfrm>
              <a:off x="11751173" y="49576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9" name="Oval 558"/>
            <p:cNvSpPr/>
            <p:nvPr/>
          </p:nvSpPr>
          <p:spPr>
            <a:xfrm>
              <a:off x="11382133" y="51337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0" name="Oval 559"/>
            <p:cNvSpPr/>
            <p:nvPr/>
          </p:nvSpPr>
          <p:spPr>
            <a:xfrm>
              <a:off x="11570046" y="53225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1" name="Oval 560"/>
            <p:cNvSpPr/>
            <p:nvPr/>
          </p:nvSpPr>
          <p:spPr>
            <a:xfrm>
              <a:off x="11573288" y="5133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2" name="Oval 561"/>
            <p:cNvSpPr/>
            <p:nvPr/>
          </p:nvSpPr>
          <p:spPr>
            <a:xfrm>
              <a:off x="11751173" y="53221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3" name="Oval 562"/>
            <p:cNvSpPr/>
            <p:nvPr/>
          </p:nvSpPr>
          <p:spPr>
            <a:xfrm>
              <a:off x="11383091" y="53218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4" name="Oval 563"/>
            <p:cNvSpPr/>
            <p:nvPr/>
          </p:nvSpPr>
          <p:spPr>
            <a:xfrm>
              <a:off x="11934746" y="532319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5" name="Oval 564"/>
            <p:cNvSpPr/>
            <p:nvPr/>
          </p:nvSpPr>
          <p:spPr>
            <a:xfrm>
              <a:off x="11934900" y="51342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6" name="Oval 565"/>
            <p:cNvSpPr/>
            <p:nvPr/>
          </p:nvSpPr>
          <p:spPr>
            <a:xfrm>
              <a:off x="11934746" y="49584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7" name="Oval 566"/>
            <p:cNvSpPr/>
            <p:nvPr/>
          </p:nvSpPr>
          <p:spPr>
            <a:xfrm>
              <a:off x="11379524" y="49555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0" name="Oval 569"/>
            <p:cNvSpPr/>
            <p:nvPr/>
          </p:nvSpPr>
          <p:spPr>
            <a:xfrm>
              <a:off x="11013740" y="47836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1" name="Oval 570"/>
            <p:cNvSpPr/>
            <p:nvPr/>
          </p:nvSpPr>
          <p:spPr>
            <a:xfrm>
              <a:off x="11197312" y="4784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2" name="Oval 571"/>
            <p:cNvSpPr/>
            <p:nvPr/>
          </p:nvSpPr>
          <p:spPr>
            <a:xfrm>
              <a:off x="11570046" y="47846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3" name="Oval 572"/>
            <p:cNvSpPr/>
            <p:nvPr/>
          </p:nvSpPr>
          <p:spPr>
            <a:xfrm>
              <a:off x="11751173" y="47844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4" name="Oval 573"/>
            <p:cNvSpPr/>
            <p:nvPr/>
          </p:nvSpPr>
          <p:spPr>
            <a:xfrm>
              <a:off x="11934746" y="47852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5" name="Oval 574"/>
            <p:cNvSpPr/>
            <p:nvPr/>
          </p:nvSpPr>
          <p:spPr>
            <a:xfrm>
              <a:off x="11379524" y="4782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6" name="Oval 585"/>
            <p:cNvSpPr/>
            <p:nvPr/>
          </p:nvSpPr>
          <p:spPr>
            <a:xfrm>
              <a:off x="7697322" y="5133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7" name="Oval 586"/>
            <p:cNvSpPr/>
            <p:nvPr/>
          </p:nvSpPr>
          <p:spPr>
            <a:xfrm>
              <a:off x="7885235" y="53225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7888477" y="5133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7698280" y="5321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7518917" y="5131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0" name="Oval 709"/>
            <p:cNvSpPr/>
            <p:nvPr/>
          </p:nvSpPr>
          <p:spPr>
            <a:xfrm>
              <a:off x="8633336" y="6051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1" name="Oval 710"/>
            <p:cNvSpPr/>
            <p:nvPr/>
          </p:nvSpPr>
          <p:spPr>
            <a:xfrm>
              <a:off x="8814463" y="60510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2" name="Oval 711"/>
            <p:cNvSpPr/>
            <p:nvPr/>
          </p:nvSpPr>
          <p:spPr>
            <a:xfrm>
              <a:off x="8446382" y="6050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3" name="Oval 712"/>
            <p:cNvSpPr/>
            <p:nvPr/>
          </p:nvSpPr>
          <p:spPr>
            <a:xfrm>
              <a:off x="8998036" y="60520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4" name="Oval 713"/>
            <p:cNvSpPr/>
            <p:nvPr/>
          </p:nvSpPr>
          <p:spPr>
            <a:xfrm>
              <a:off x="9187637" y="67810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5" name="Oval 714"/>
            <p:cNvSpPr/>
            <p:nvPr/>
          </p:nvSpPr>
          <p:spPr>
            <a:xfrm>
              <a:off x="9367328" y="69566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6" name="Oval 715"/>
            <p:cNvSpPr/>
            <p:nvPr/>
          </p:nvSpPr>
          <p:spPr>
            <a:xfrm>
              <a:off x="9363403" y="67780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7" name="Oval 716"/>
            <p:cNvSpPr/>
            <p:nvPr/>
          </p:nvSpPr>
          <p:spPr>
            <a:xfrm>
              <a:off x="9366897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8" name="Oval 717"/>
            <p:cNvSpPr/>
            <p:nvPr/>
          </p:nvSpPr>
          <p:spPr>
            <a:xfrm>
              <a:off x="9552773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9" name="Oval 718"/>
            <p:cNvSpPr/>
            <p:nvPr/>
          </p:nvSpPr>
          <p:spPr>
            <a:xfrm>
              <a:off x="9740686" y="69566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0" name="Oval 719"/>
            <p:cNvSpPr/>
            <p:nvPr/>
          </p:nvSpPr>
          <p:spPr>
            <a:xfrm>
              <a:off x="9921813" y="69564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1" name="Oval 720"/>
            <p:cNvSpPr/>
            <p:nvPr/>
          </p:nvSpPr>
          <p:spPr>
            <a:xfrm>
              <a:off x="9921814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2" name="Oval 721"/>
            <p:cNvSpPr/>
            <p:nvPr/>
          </p:nvSpPr>
          <p:spPr>
            <a:xfrm>
              <a:off x="992181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9184464" y="6226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9363336" y="64148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9552065" y="6599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9743928" y="67812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7" name="Oval 726"/>
            <p:cNvSpPr/>
            <p:nvPr/>
          </p:nvSpPr>
          <p:spPr>
            <a:xfrm>
              <a:off x="10105386" y="69572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8" name="Oval 727"/>
            <p:cNvSpPr/>
            <p:nvPr/>
          </p:nvSpPr>
          <p:spPr>
            <a:xfrm>
              <a:off x="9550164" y="69543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9" name="Oval 728"/>
            <p:cNvSpPr/>
            <p:nvPr/>
          </p:nvSpPr>
          <p:spPr>
            <a:xfrm>
              <a:off x="918446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0" name="Oval 729"/>
            <p:cNvSpPr/>
            <p:nvPr/>
          </p:nvSpPr>
          <p:spPr>
            <a:xfrm>
              <a:off x="9184462" y="64167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9736907" y="6050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9918356" y="62258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9918034" y="6049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9548994" y="62260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5" name="Oval 734"/>
            <p:cNvSpPr/>
            <p:nvPr/>
          </p:nvSpPr>
          <p:spPr>
            <a:xfrm>
              <a:off x="9736907" y="64148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6" name="Oval 735"/>
            <p:cNvSpPr/>
            <p:nvPr/>
          </p:nvSpPr>
          <p:spPr>
            <a:xfrm>
              <a:off x="9740149" y="62261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7" name="Oval 736"/>
            <p:cNvSpPr/>
            <p:nvPr/>
          </p:nvSpPr>
          <p:spPr>
            <a:xfrm>
              <a:off x="9918034" y="64144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8" name="Oval 737"/>
            <p:cNvSpPr/>
            <p:nvPr/>
          </p:nvSpPr>
          <p:spPr>
            <a:xfrm>
              <a:off x="9549952" y="64141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10101607" y="6415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10101761" y="62265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10101607" y="60507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9546385" y="60478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3" name="Oval 742"/>
            <p:cNvSpPr/>
            <p:nvPr/>
          </p:nvSpPr>
          <p:spPr>
            <a:xfrm>
              <a:off x="10480017" y="66026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4" name="Oval 743"/>
            <p:cNvSpPr/>
            <p:nvPr/>
          </p:nvSpPr>
          <p:spPr>
            <a:xfrm>
              <a:off x="10657208" y="67741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5" name="Oval 744"/>
            <p:cNvSpPr/>
            <p:nvPr/>
          </p:nvSpPr>
          <p:spPr>
            <a:xfrm>
              <a:off x="10661144" y="66024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6" name="Oval 745"/>
            <p:cNvSpPr/>
            <p:nvPr/>
          </p:nvSpPr>
          <p:spPr>
            <a:xfrm>
              <a:off x="10287846" y="67742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10475759" y="69545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10479001" y="677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10656886" y="6954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10288805" y="69538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4" name="Oval 753"/>
            <p:cNvSpPr/>
            <p:nvPr/>
          </p:nvSpPr>
          <p:spPr>
            <a:xfrm>
              <a:off x="10289495" y="6600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5" name="Oval 754"/>
            <p:cNvSpPr/>
            <p:nvPr/>
          </p:nvSpPr>
          <p:spPr>
            <a:xfrm>
              <a:off x="10474340" y="6050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6" name="Oval 755"/>
            <p:cNvSpPr/>
            <p:nvPr/>
          </p:nvSpPr>
          <p:spPr>
            <a:xfrm>
              <a:off x="10655789" y="6226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7" name="Oval 756"/>
            <p:cNvSpPr/>
            <p:nvPr/>
          </p:nvSpPr>
          <p:spPr>
            <a:xfrm>
              <a:off x="10655467" y="6050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8" name="Oval 757"/>
            <p:cNvSpPr/>
            <p:nvPr/>
          </p:nvSpPr>
          <p:spPr>
            <a:xfrm>
              <a:off x="10286427" y="6226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9" name="Oval 758"/>
            <p:cNvSpPr/>
            <p:nvPr/>
          </p:nvSpPr>
          <p:spPr>
            <a:xfrm>
              <a:off x="10474340" y="64156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0" name="Oval 759"/>
            <p:cNvSpPr/>
            <p:nvPr/>
          </p:nvSpPr>
          <p:spPr>
            <a:xfrm>
              <a:off x="10477582" y="62269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1" name="Oval 760"/>
            <p:cNvSpPr/>
            <p:nvPr/>
          </p:nvSpPr>
          <p:spPr>
            <a:xfrm>
              <a:off x="10655467" y="64152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2" name="Oval 761"/>
            <p:cNvSpPr/>
            <p:nvPr/>
          </p:nvSpPr>
          <p:spPr>
            <a:xfrm>
              <a:off x="10287386" y="64149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6" name="Oval 765"/>
            <p:cNvSpPr/>
            <p:nvPr/>
          </p:nvSpPr>
          <p:spPr>
            <a:xfrm>
              <a:off x="10283818" y="60486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7" name="Oval 766"/>
            <p:cNvSpPr/>
            <p:nvPr/>
          </p:nvSpPr>
          <p:spPr>
            <a:xfrm>
              <a:off x="10101351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8" name="Oval 767"/>
            <p:cNvSpPr/>
            <p:nvPr/>
          </p:nvSpPr>
          <p:spPr>
            <a:xfrm>
              <a:off x="10101350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9" name="Oval 768"/>
            <p:cNvSpPr/>
            <p:nvPr/>
          </p:nvSpPr>
          <p:spPr>
            <a:xfrm>
              <a:off x="9741290" y="66025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0" name="Oval 769"/>
            <p:cNvSpPr/>
            <p:nvPr/>
          </p:nvSpPr>
          <p:spPr>
            <a:xfrm>
              <a:off x="9370589" y="62233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1" name="Oval 770"/>
            <p:cNvSpPr/>
            <p:nvPr/>
          </p:nvSpPr>
          <p:spPr>
            <a:xfrm>
              <a:off x="9372131" y="60504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2" name="Oval 771"/>
            <p:cNvSpPr/>
            <p:nvPr/>
          </p:nvSpPr>
          <p:spPr>
            <a:xfrm>
              <a:off x="9181608" y="604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5" name="Oval 844"/>
            <p:cNvSpPr/>
            <p:nvPr/>
          </p:nvSpPr>
          <p:spPr>
            <a:xfrm>
              <a:off x="8807312" y="62298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6" name="Oval 845"/>
            <p:cNvSpPr/>
            <p:nvPr/>
          </p:nvSpPr>
          <p:spPr>
            <a:xfrm>
              <a:off x="8995225" y="64186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7" name="Oval 846"/>
            <p:cNvSpPr/>
            <p:nvPr/>
          </p:nvSpPr>
          <p:spPr>
            <a:xfrm>
              <a:off x="8998468" y="6229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8" name="Oval 847"/>
            <p:cNvSpPr/>
            <p:nvPr/>
          </p:nvSpPr>
          <p:spPr>
            <a:xfrm>
              <a:off x="8808271" y="64179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9" name="Oval 848"/>
            <p:cNvSpPr/>
            <p:nvPr/>
          </p:nvSpPr>
          <p:spPr>
            <a:xfrm>
              <a:off x="8999608" y="66063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0" name="Oval 849"/>
            <p:cNvSpPr/>
            <p:nvPr/>
          </p:nvSpPr>
          <p:spPr>
            <a:xfrm>
              <a:off x="8628907" y="622714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53933" y="2148082"/>
            <a:ext cx="5979827" cy="1196169"/>
            <a:chOff x="6053933" y="1859637"/>
            <a:chExt cx="5979827" cy="1196169"/>
          </a:xfrm>
        </p:grpSpPr>
        <p:sp>
          <p:nvSpPr>
            <p:cNvPr id="149" name="Oval 148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8" name="Oval 387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5" name="Oval 414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7" name="Oval 416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8" name="Oval 417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0" name="Oval 419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0" name="Oval 669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2" name="Oval 671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1" name="Oval 680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2" name="Oval 681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4" name="Oval 683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5" name="Oval 684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6" name="Oval 685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7" name="Oval 686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8" name="Oval 687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9" name="Oval 688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1" name="Oval 690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3" name="Oval 692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1" name="Oval 700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2" name="Oval 701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4" name="Oval 703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5" name="Oval 704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6" name="Oval 705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7" name="Oval 706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8" name="Oval 707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9" name="Oval 708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5" name="Oval 854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8" name="Oval 857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9" name="Oval 858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0" name="Oval 859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6" name="Oval 855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7" name="Oval 856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1" name="Oval 860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2" name="Oval 861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3" name="Oval 862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4" name="Oval 863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5" name="Oval 864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6" name="Oval 865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7" name="Oval 866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8" name="Oval 867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9" name="Oval 868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0" name="Oval 869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1" name="Oval 870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2" name="Oval 871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3" name="Oval 872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4" name="Oval 873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5" name="Oval 874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6" name="Oval 875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7" name="Oval 876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8" name="Oval 877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9" name="Oval 878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0" name="Oval 879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1" name="Oval 880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2" name="Oval 881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3" name="Oval 882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4" name="Oval 883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5" name="Oval 884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6" name="Oval 885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7" name="Oval 886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8" name="Oval 887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9" name="Oval 888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0" name="Oval 889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1" name="Oval 890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2" name="Oval 891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3" name="Oval 892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4" name="Oval 893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5" name="Oval 894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6" name="Oval 895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7" name="Oval 896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8" name="Oval 897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9" name="Oval 898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0" name="Oval 899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1" name="Oval 900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2" name="Oval 901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3" name="Oval 902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4" name="Oval 903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5" name="Oval 904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6" name="Oval 905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7" name="Oval 906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8" name="Oval 907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9" name="Oval 908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0" name="Oval 909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1" name="Oval 910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2" name="Oval 911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3" name="Oval 912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4" name="Oval 913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5" name="Oval 914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6" name="Oval 915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7" name="Oval 916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8" name="Oval 917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9" name="Oval 918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0" name="Oval 919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1" name="Oval 920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2" name="Oval 921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3" name="Oval 922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4" name="Oval 923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5" name="Oval 924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6" name="Oval 925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7" name="Oval 926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8" name="Oval 927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9" name="Oval 928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0" name="Oval 929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1" name="Oval 930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2" name="Oval 931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3" name="Oval 932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4" name="Oval 933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5" name="Oval 934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6" name="Oval 935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7" name="Oval 936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8" name="Oval 937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9" name="Oval 938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0" name="Oval 939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1" name="Oval 940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2" name="Oval 941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3" name="Oval 942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4" name="Oval 943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5" name="Oval 944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6" name="Oval 945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7" name="Oval 946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8" name="Oval 947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9" name="Oval 948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0" name="Oval 949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1" name="Oval 950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2" name="Oval 951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3" name="Oval 952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4" name="Oval 953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5" name="Oval 954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6" name="Oval 955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7" name="Oval 956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8" name="Oval 957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9" name="Oval 958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0" name="Oval 959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1" name="Oval 960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2" name="Oval 961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3" name="Oval 962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4" name="Oval 963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5" name="Oval 964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6" name="Oval 965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7" name="Oval 966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8" name="Oval 967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9" name="Oval 968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0" name="Oval 969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1" name="Oval 970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2" name="Oval 971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3" name="Oval 972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4" name="Oval 973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5" name="Oval 974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6" name="Oval 975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7" name="Oval 976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8" name="Oval 977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9" name="Oval 978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0" name="Oval 979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1" name="Oval 980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2" name="Oval 981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3" name="Oval 982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4" name="Oval 983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5" name="Oval 984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6" name="Oval 985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7" name="Oval 986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8" name="Oval 987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9" name="Oval 988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0" name="Oval 989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1" name="Oval 990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2" name="Oval 991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3" name="Oval 992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4" name="Oval 993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5" name="Oval 994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6" name="Oval 995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7" name="Oval 996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8" name="Oval 997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9" name="Oval 998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0" name="Oval 999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1" name="Oval 1000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2" name="Oval 1001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3" name="Oval 1002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4" name="Oval 1003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5" name="Oval 1004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6" name="Oval 1005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7" name="Oval 1006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8" name="Oval 1007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9" name="Oval 1008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0" name="Oval 1009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1" name="Oval 1010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2" name="Oval 1011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3" name="Oval 1012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4" name="Oval 1013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5" name="Oval 1014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6" name="Oval 1015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7" name="Oval 1016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8" name="Oval 1017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9" name="Oval 1018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102330" y="2158819"/>
            <a:ext cx="104150" cy="1184244"/>
            <a:chOff x="12112490" y="2341699"/>
            <a:chExt cx="104150" cy="1184244"/>
          </a:xfrm>
        </p:grpSpPr>
        <p:sp>
          <p:nvSpPr>
            <p:cNvPr id="840" name="Oval 839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1" name="Oval 840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2" name="Oval 841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3" name="Oval 842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4" name="Oval 843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1" name="Oval 850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2" name="Oval 851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853" name="Group 852"/>
          <p:cNvGrpSpPr/>
          <p:nvPr/>
        </p:nvGrpSpPr>
        <p:grpSpPr>
          <a:xfrm>
            <a:off x="12102330" y="3428819"/>
            <a:ext cx="104150" cy="1184244"/>
            <a:chOff x="12112490" y="2341699"/>
            <a:chExt cx="104150" cy="1184244"/>
          </a:xfrm>
        </p:grpSpPr>
        <p:sp>
          <p:nvSpPr>
            <p:cNvPr id="854" name="Oval 853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0" name="Oval 1019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1" name="Oval 1020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2" name="Oval 1021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3" name="Oval 1022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4" name="Oval 1023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5" name="Oval 1024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26" name="Group 1025"/>
          <p:cNvGrpSpPr/>
          <p:nvPr/>
        </p:nvGrpSpPr>
        <p:grpSpPr>
          <a:xfrm>
            <a:off x="12102330" y="4708979"/>
            <a:ext cx="104150" cy="1184244"/>
            <a:chOff x="12112490" y="2341699"/>
            <a:chExt cx="104150" cy="1184244"/>
          </a:xfrm>
        </p:grpSpPr>
        <p:sp>
          <p:nvSpPr>
            <p:cNvPr id="1027" name="Oval 1026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8" name="Oval 1027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9" name="Oval 1028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0" name="Oval 1029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1" name="Oval 1030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2" name="Oval 1031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3" name="Oval 1032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12102330" y="5989139"/>
            <a:ext cx="104150" cy="1184244"/>
            <a:chOff x="12112490" y="2341699"/>
            <a:chExt cx="104150" cy="1184244"/>
          </a:xfrm>
        </p:grpSpPr>
        <p:sp>
          <p:nvSpPr>
            <p:cNvPr id="1035" name="Oval 1034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6" name="Oval 1035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7" name="Oval 1036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8" name="Oval 1037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9" name="Oval 1038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0" name="Oval 1039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1" name="Oval 1040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1045" name="TextBox 1044"/>
          <p:cNvSpPr txBox="1"/>
          <p:nvPr/>
        </p:nvSpPr>
        <p:spPr>
          <a:xfrm>
            <a:off x="5794275" y="2887353"/>
            <a:ext cx="3026187" cy="933910"/>
          </a:xfrm>
          <a:prstGeom prst="rect">
            <a:avLst/>
          </a:prstGeom>
          <a:solidFill>
            <a:srgbClr val="000000">
              <a:alpha val="3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  <a:sym typeface="Gill Sans Light"/>
              </a:rPr>
              <a:t>A simpler </a:t>
            </a:r>
          </a:p>
          <a:p>
            <a:pPr algn="ctr" defTabSz="410751" hangingPunct="0"/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  <a:sym typeface="Gill Sans Light"/>
              </a:rPr>
              <a:t>inductive </a:t>
            </a:r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</a:rPr>
              <a:t>invariant</a:t>
            </a:r>
            <a:endParaRPr lang="en-US" sz="2800" b="1" dirty="0">
              <a:solidFill>
                <a:srgbClr val="FFFFFF"/>
              </a:solidFill>
              <a:ea typeface="Calibri" charset="0"/>
              <a:cs typeface="Calibri" charset="0"/>
              <a:sym typeface="Gill Sans Light"/>
            </a:endParaRPr>
          </a:p>
        </p:txBody>
      </p:sp>
      <p:grpSp>
        <p:nvGrpSpPr>
          <p:cNvPr id="1047" name="Group 1046"/>
          <p:cNvGrpSpPr/>
          <p:nvPr/>
        </p:nvGrpSpPr>
        <p:grpSpPr>
          <a:xfrm>
            <a:off x="6057290" y="870884"/>
            <a:ext cx="5979827" cy="1196169"/>
            <a:chOff x="6053933" y="1859637"/>
            <a:chExt cx="5979827" cy="1196169"/>
          </a:xfrm>
        </p:grpSpPr>
        <p:sp>
          <p:nvSpPr>
            <p:cNvPr id="1048" name="Oval 1047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9" name="Oval 1048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0" name="Oval 1049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1" name="Oval 1050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2" name="Oval 1051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3" name="Oval 1052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4" name="Oval 1053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5" name="Oval 1054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6" name="Oval 1055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7" name="Oval 1056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8" name="Oval 1057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9" name="Oval 1058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0" name="Oval 1059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1" name="Oval 1060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2" name="Oval 1061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3" name="Oval 1062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4" name="Oval 1063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5" name="Oval 1064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6" name="Oval 1065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7" name="Oval 1066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8" name="Oval 1067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9" name="Oval 1068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0" name="Oval 1069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1" name="Oval 1070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2" name="Oval 1071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3" name="Oval 1072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4" name="Oval 1073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5" name="Oval 1074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6" name="Oval 1075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7" name="Oval 1076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8" name="Oval 1077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9" name="Oval 1078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0" name="Oval 1079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1" name="Oval 1080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2" name="Oval 1081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3" name="Oval 1082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4" name="Oval 1083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5" name="Oval 1084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6" name="Oval 1085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7" name="Oval 1086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8" name="Oval 1087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9" name="Oval 1088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0" name="Oval 1089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1" name="Oval 1090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2" name="Oval 1091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3" name="Oval 1092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4" name="Oval 1093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5" name="Oval 1094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6" name="Oval 1095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7" name="Oval 1096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8" name="Oval 1097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9" name="Oval 1098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0" name="Oval 1099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1" name="Oval 1100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2" name="Oval 1101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3" name="Oval 1102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4" name="Oval 1103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5" name="Oval 1104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6" name="Oval 1105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7" name="Oval 1106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8" name="Oval 1107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9" name="Oval 1108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0" name="Oval 1109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1" name="Oval 1110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2" name="Oval 1111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3" name="Oval 1112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4" name="Oval 1113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5" name="Oval 1114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6" name="Oval 1115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7" name="Oval 1116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8" name="Oval 1117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9" name="Oval 1118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0" name="Oval 1119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1" name="Oval 1120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2" name="Oval 1121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3" name="Oval 1122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4" name="Oval 1123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5" name="Oval 1124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6" name="Oval 1125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7" name="Oval 1126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8" name="Oval 1127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9" name="Oval 1128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0" name="Oval 1129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1" name="Oval 1130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2" name="Oval 1131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3" name="Oval 1132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4" name="Oval 1133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5" name="Oval 1134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6" name="Oval 1135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7" name="Oval 1136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8" name="Oval 1137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9" name="Oval 1138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0" name="Oval 1139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1" name="Oval 1140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2" name="Oval 1141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3" name="Oval 1142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4" name="Oval 1143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5" name="Oval 1144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6" name="Oval 1145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7" name="Oval 1146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8" name="Oval 1147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9" name="Oval 1148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0" name="Oval 1149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1" name="Oval 1150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2" name="Oval 1151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3" name="Oval 1152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4" name="Oval 1153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5" name="Oval 1154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6" name="Oval 1155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7" name="Oval 1156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8" name="Oval 1157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9" name="Oval 1158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0" name="Oval 1159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1" name="Oval 1160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2" name="Oval 1161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3" name="Oval 1162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4" name="Oval 1163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5" name="Oval 1164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6" name="Oval 1165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7" name="Oval 1166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8" name="Oval 1167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9" name="Oval 1168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0" name="Oval 1169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1" name="Oval 1170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2" name="Oval 1171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3" name="Oval 1172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4" name="Oval 1173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5" name="Oval 1174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6" name="Oval 1175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7" name="Oval 1176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8" name="Oval 1177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9" name="Oval 1178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0" name="Oval 1179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1" name="Oval 1180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2" name="Oval 1181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3" name="Oval 1182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4" name="Oval 1183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5" name="Oval 1184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6" name="Oval 1185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7" name="Oval 1186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8" name="Oval 1187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9" name="Oval 1188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0" name="Oval 1189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1" name="Oval 1190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2" name="Oval 1191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3" name="Oval 1192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4" name="Oval 1193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5" name="Oval 1194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6" name="Oval 1195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7" name="Oval 1196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8" name="Oval 1197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9" name="Oval 1198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0" name="Oval 1199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1" name="Oval 1200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2" name="Oval 1201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3" name="Oval 1202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4" name="Oval 1203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5" name="Oval 1204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6" name="Oval 1205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7" name="Oval 1206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8" name="Oval 1207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9" name="Oval 1208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0" name="Oval 1209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1" name="Oval 1210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2" name="Oval 1211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3" name="Oval 1212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4" name="Oval 1213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5" name="Oval 1214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6" name="Oval 1215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7" name="Oval 1216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8" name="Oval 1217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9" name="Oval 1218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0" name="Oval 1219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1" name="Oval 1220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2" name="Oval 1221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3" name="Oval 1222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4" name="Oval 1223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5" name="Oval 1224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6" name="Oval 1225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7" name="Oval 1226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8" name="Oval 1227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9" name="Oval 1228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0" name="Oval 1229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1" name="Oval 1230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2" name="Oval 1231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3" name="Oval 1232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4" name="Oval 1233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5" name="Oval 1234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6" name="Oval 1235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7" name="Oval 1236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8" name="Oval 1237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9" name="Oval 1238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0" name="Oval 1239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1" name="Oval 1240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2" name="Oval 1241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3" name="Oval 1242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4" name="Oval 1243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5" name="Oval 1244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6" name="Oval 1245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7" name="Oval 1246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8" name="Oval 1247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9" name="Oval 1248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0" name="Oval 1249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1" name="Oval 1250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2" name="Oval 1251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3" name="Oval 1252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4" name="Oval 1253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5" name="Oval 1254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6" name="Oval 1255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7" name="Oval 1256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8" name="Oval 1257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9" name="Oval 1258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0" name="Oval 1259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1" name="Oval 1260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2" name="Oval 1261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3" name="Oval 1262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4" name="Oval 1263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5" name="Oval 1264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6" name="Oval 1265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7" name="Oval 1266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8" name="Oval 1267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9" name="Oval 1268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0" name="Oval 1269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1" name="Oval 1270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2" name="Oval 1271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3" name="Oval 1272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4" name="Oval 1273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5" name="Oval 1274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6" name="Oval 1275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7" name="Oval 1276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8" name="Oval 1277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79" name="Group 1278"/>
          <p:cNvGrpSpPr/>
          <p:nvPr/>
        </p:nvGrpSpPr>
        <p:grpSpPr>
          <a:xfrm>
            <a:off x="6056207" y="-388127"/>
            <a:ext cx="5979827" cy="1196169"/>
            <a:chOff x="6053933" y="1859637"/>
            <a:chExt cx="5979827" cy="1196169"/>
          </a:xfrm>
        </p:grpSpPr>
        <p:sp>
          <p:nvSpPr>
            <p:cNvPr id="1280" name="Oval 1279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1" name="Oval 1280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2" name="Oval 1281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3" name="Oval 1282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4" name="Oval 1283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5" name="Oval 1284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6" name="Oval 1285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7" name="Oval 1286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8" name="Oval 1287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9" name="Oval 1288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0" name="Oval 1289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1" name="Oval 1290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2" name="Oval 1291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3" name="Oval 1292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4" name="Oval 1293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5" name="Oval 1294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6" name="Oval 1295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7" name="Oval 1296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8" name="Oval 1297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9" name="Oval 1298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0" name="Oval 1299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1" name="Oval 1300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2" name="Oval 1301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3" name="Oval 1302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4" name="Oval 1303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5" name="Oval 1304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6" name="Oval 1305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7" name="Oval 1306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8" name="Oval 1307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9" name="Oval 1308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0" name="Oval 1309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1" name="Oval 1310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2" name="Oval 1311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3" name="Oval 1312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4" name="Oval 1313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5" name="Oval 1314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6" name="Oval 1315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7" name="Oval 1316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8" name="Oval 1317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9" name="Oval 1318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0" name="Oval 1319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1" name="Oval 1320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2" name="Oval 1321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3" name="Oval 1322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4" name="Oval 1323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5" name="Oval 1324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6" name="Oval 1325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7" name="Oval 1326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8" name="Oval 1327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9" name="Oval 1328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0" name="Oval 1329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1" name="Oval 1330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2" name="Oval 1331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3" name="Oval 1332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4" name="Oval 1333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5" name="Oval 1334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6" name="Oval 1335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7" name="Oval 1336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8" name="Oval 1337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9" name="Oval 1338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0" name="Oval 1339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1" name="Oval 1340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2" name="Oval 1341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3" name="Oval 1342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4" name="Oval 1343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5" name="Oval 1344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6" name="Oval 1345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7" name="Oval 1346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8" name="Oval 1347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9" name="Oval 1348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0" name="Oval 1349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1" name="Oval 1350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2" name="Oval 1351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3" name="Oval 1352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4" name="Oval 1353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5" name="Oval 1354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6" name="Oval 1355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7" name="Oval 1356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8" name="Oval 1357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9" name="Oval 1358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0" name="Oval 1359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1" name="Oval 1360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2" name="Oval 1361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3" name="Oval 1362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4" name="Oval 1363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5" name="Oval 1364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6" name="Oval 1365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7" name="Oval 1366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8" name="Oval 1367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9" name="Oval 1368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0" name="Oval 1369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1" name="Oval 1370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2" name="Oval 1371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3" name="Oval 1372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4" name="Oval 1373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5" name="Oval 1374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6" name="Oval 1375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7" name="Oval 1376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8" name="Oval 1377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9" name="Oval 1378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0" name="Oval 1379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1" name="Oval 1380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2" name="Oval 1381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3" name="Oval 1382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4" name="Oval 1383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5" name="Oval 1384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6" name="Oval 1385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7" name="Oval 1386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8" name="Oval 1387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9" name="Oval 1388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0" name="Oval 1389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1" name="Oval 1390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2" name="Oval 1391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3" name="Oval 1392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4" name="Oval 1393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5" name="Oval 1394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6" name="Oval 1395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7" name="Oval 1396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8" name="Oval 1397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9" name="Oval 1398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0" name="Oval 1399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1" name="Oval 1400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2" name="Oval 1401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3" name="Oval 1402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4" name="Oval 1403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5" name="Oval 1404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6" name="Oval 1405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7" name="Oval 1406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8" name="Oval 1407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9" name="Oval 1408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0" name="Oval 1409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1" name="Oval 1410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2" name="Oval 1411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3" name="Oval 1412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4" name="Oval 1413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5" name="Oval 1414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6" name="Oval 1415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7" name="Oval 1416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8" name="Oval 1417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9" name="Oval 1418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0" name="Oval 1419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1" name="Oval 1420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2" name="Oval 1421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3" name="Oval 1422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4" name="Oval 1423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5" name="Oval 1424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6" name="Oval 1425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7" name="Oval 1426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8" name="Oval 1427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9" name="Oval 1428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0" name="Oval 1429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1" name="Oval 1430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2" name="Oval 1431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3" name="Oval 1432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4" name="Oval 1433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5" name="Oval 1434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6" name="Oval 1435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7" name="Oval 1436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8" name="Oval 1437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9" name="Oval 1438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0" name="Oval 1439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1" name="Oval 1440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2" name="Oval 1441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3" name="Oval 1442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4" name="Oval 1443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5" name="Oval 1444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6" name="Oval 1445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7" name="Oval 1446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8" name="Oval 1447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9" name="Oval 1448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0" name="Oval 1449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1" name="Oval 1450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2" name="Oval 1451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3" name="Oval 1452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4" name="Oval 1453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5" name="Oval 1454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6" name="Oval 1455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7" name="Oval 1456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8" name="Oval 1457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9" name="Oval 1458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0" name="Oval 1459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1" name="Oval 1460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2" name="Oval 1461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3" name="Oval 1462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4" name="Oval 1463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5" name="Oval 1464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6" name="Oval 1465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7" name="Oval 1466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8" name="Oval 1467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9" name="Oval 1468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0" name="Oval 1469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1" name="Oval 1470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2" name="Oval 1471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3" name="Oval 1472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4" name="Oval 1473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5" name="Oval 1474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6" name="Oval 1475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7" name="Oval 1476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8" name="Oval 1477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9" name="Oval 1478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0" name="Oval 1479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1" name="Oval 1480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2" name="Oval 1481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3" name="Oval 1482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4" name="Oval 1483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5" name="Oval 1484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6" name="Oval 1485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7" name="Oval 1486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8" name="Oval 1487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9" name="Oval 1488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0" name="Oval 1489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1" name="Oval 1490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2" name="Oval 1491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3" name="Oval 1492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4" name="Oval 1493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5" name="Oval 1494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6" name="Oval 1495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7" name="Oval 1496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8" name="Oval 1497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9" name="Oval 1498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0" name="Oval 1499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1" name="Oval 1500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2" name="Oval 1501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3" name="Oval 1502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4" name="Oval 1503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5" name="Oval 1504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6" name="Oval 1505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7" name="Oval 1506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8" name="Oval 1507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9" name="Oval 1508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0" name="Oval 1509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11" name="Group 1510"/>
          <p:cNvGrpSpPr/>
          <p:nvPr/>
        </p:nvGrpSpPr>
        <p:grpSpPr>
          <a:xfrm>
            <a:off x="12090957" y="878204"/>
            <a:ext cx="104150" cy="1184244"/>
            <a:chOff x="12112490" y="2341699"/>
            <a:chExt cx="104150" cy="1184244"/>
          </a:xfrm>
        </p:grpSpPr>
        <p:sp>
          <p:nvSpPr>
            <p:cNvPr id="1512" name="Oval 1511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3" name="Oval 1512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4" name="Oval 1513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5" name="Oval 1514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6" name="Oval 1515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7" name="Oval 1516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8" name="Oval 1517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19" name="Group 1518"/>
          <p:cNvGrpSpPr/>
          <p:nvPr/>
        </p:nvGrpSpPr>
        <p:grpSpPr>
          <a:xfrm>
            <a:off x="12090957" y="-377390"/>
            <a:ext cx="104150" cy="1184244"/>
            <a:chOff x="12112490" y="2341699"/>
            <a:chExt cx="104150" cy="1184244"/>
          </a:xfrm>
        </p:grpSpPr>
        <p:sp>
          <p:nvSpPr>
            <p:cNvPr id="1520" name="Oval 1519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1" name="Oval 1520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2" name="Oval 1521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3" name="Oval 1522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4" name="Oval 1523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5" name="Oval 1524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6" name="Oval 1525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A78555-0927-DD1B-B58D-041028288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1982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44232" y="4384799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48" name="Straight Connector 47"/>
          <p:cNvCxnSpPr/>
          <p:nvPr/>
        </p:nvCxnSpPr>
        <p:spPr>
          <a:xfrm>
            <a:off x="6071793" y="437649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6068047" y="418638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6069143" y="548002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6068047" y="56632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1" name="Group 90"/>
          <p:cNvGrpSpPr/>
          <p:nvPr/>
        </p:nvGrpSpPr>
        <p:grpSpPr>
          <a:xfrm rot="5400000">
            <a:off x="7260970" y="4644293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6097604" y="4738184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 rot="20569322">
            <a:off x="6188777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073232" y="400843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6069143" y="382892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EB946C14-DA83-0FC6-E9BC-5295AF5D4639}"/>
              </a:ext>
            </a:extLst>
          </p:cNvPr>
          <p:cNvSpPr/>
          <p:nvPr/>
        </p:nvSpPr>
        <p:spPr>
          <a:xfrm>
            <a:off x="-79107" y="-9700538"/>
            <a:ext cx="26545432" cy="18288000"/>
          </a:xfrm>
          <a:custGeom>
            <a:avLst/>
            <a:gdLst>
              <a:gd name="connsiteX0" fmla="*/ 1518336 w 26545432"/>
              <a:gd name="connsiteY0" fmla="*/ 0 h 18288000"/>
              <a:gd name="connsiteX1" fmla="*/ 26545432 w 26545432"/>
              <a:gd name="connsiteY1" fmla="*/ 0 h 18288000"/>
              <a:gd name="connsiteX2" fmla="*/ 26545432 w 26545432"/>
              <a:gd name="connsiteY2" fmla="*/ 18288000 h 18288000"/>
              <a:gd name="connsiteX3" fmla="*/ 10662337 w 26545432"/>
              <a:gd name="connsiteY3" fmla="*/ 18288000 h 18288000"/>
              <a:gd name="connsiteX4" fmla="*/ 6119989 w 26545432"/>
              <a:gd name="connsiteY4" fmla="*/ 13745652 h 18288000"/>
              <a:gd name="connsiteX5" fmla="*/ 0 w 26545432"/>
              <a:gd name="connsiteY5" fmla="*/ 13745652 h 18288000"/>
              <a:gd name="connsiteX6" fmla="*/ 0 w 26545432"/>
              <a:gd name="connsiteY6" fmla="*/ 8478045 h 18288000"/>
              <a:gd name="connsiteX7" fmla="*/ 1518336 w 26545432"/>
              <a:gd name="connsiteY7" fmla="*/ 8478045 h 18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45432" h="18288000">
                <a:moveTo>
                  <a:pt x="1518336" y="0"/>
                </a:moveTo>
                <a:lnTo>
                  <a:pt x="26545432" y="0"/>
                </a:lnTo>
                <a:lnTo>
                  <a:pt x="26545432" y="18288000"/>
                </a:lnTo>
                <a:lnTo>
                  <a:pt x="10662337" y="18288000"/>
                </a:lnTo>
                <a:lnTo>
                  <a:pt x="6119989" y="13745652"/>
                </a:lnTo>
                <a:lnTo>
                  <a:pt x="0" y="13745652"/>
                </a:lnTo>
                <a:lnTo>
                  <a:pt x="0" y="8478045"/>
                </a:lnTo>
                <a:lnTo>
                  <a:pt x="1518336" y="8478045"/>
                </a:lnTo>
                <a:close/>
              </a:path>
            </a:pathLst>
          </a:custGeom>
          <a:solidFill>
            <a:schemeClr val="accent4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6068545" y="364256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6071294" y="345246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6071294" y="3281004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" name="Group 10"/>
          <p:cNvGrpSpPr/>
          <p:nvPr/>
        </p:nvGrpSpPr>
        <p:grpSpPr>
          <a:xfrm>
            <a:off x="6053933" y="3416359"/>
            <a:ext cx="5979817" cy="1577008"/>
            <a:chOff x="6053933" y="3127914"/>
            <a:chExt cx="5979817" cy="1577008"/>
          </a:xfrm>
        </p:grpSpPr>
        <p:sp>
          <p:nvSpPr>
            <p:cNvPr id="289" name="Oval 288"/>
            <p:cNvSpPr/>
            <p:nvPr/>
          </p:nvSpPr>
          <p:spPr>
            <a:xfrm>
              <a:off x="8069382" y="45993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0" name="Oval 289"/>
            <p:cNvSpPr/>
            <p:nvPr/>
          </p:nvSpPr>
          <p:spPr>
            <a:xfrm>
              <a:off x="8253081" y="4602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8624744" y="45940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8437789" y="45933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9175123" y="46007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9358822" y="46043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6" name="Oval 405"/>
            <p:cNvSpPr/>
            <p:nvPr/>
          </p:nvSpPr>
          <p:spPr>
            <a:xfrm>
              <a:off x="9730485" y="45954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8" name="Oval 407"/>
            <p:cNvSpPr/>
            <p:nvPr/>
          </p:nvSpPr>
          <p:spPr>
            <a:xfrm>
              <a:off x="9543531" y="4594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414914" y="38611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6788273" y="38612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6969722" y="40497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6969400" y="38610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232446" y="3861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6415623" y="4049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600360" y="4049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788273" y="42386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791515" y="405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6969400" y="423830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601318" y="42380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789696" y="44148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6969427" y="45978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7153126" y="46014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7153250" y="44144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7152972" y="4239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7153126" y="40504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7152972" y="3861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7335585" y="40482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6597750" y="38589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967710" y="44106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7523346" y="38591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7704473" y="38587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7336391" y="38584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7888045" y="38597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7526537" y="4238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7707664" y="42380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7339582" y="42377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7891237" y="42390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7526537" y="4417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7707664" y="4416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7339582" y="4416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7891237" y="44178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7524789" y="45924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7705916" y="45920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7337835" y="4591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7889489" y="4593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7523346" y="40478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7704473" y="4047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7888045" y="40485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8069677" y="4051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8069355" y="3862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8069355" y="42398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1" name="Oval 290"/>
            <p:cNvSpPr/>
            <p:nvPr/>
          </p:nvSpPr>
          <p:spPr>
            <a:xfrm>
              <a:off x="8253205" y="4415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8252927" y="42408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8253081" y="40519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8252927" y="38633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8435540" y="40497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8067665" y="44122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8623300" y="3860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8804427" y="38602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8436346" y="386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8988000" y="38613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8626492" y="42399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8807619" y="42395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8439537" y="42392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8991191" y="42406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8626492" y="44187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8807619" y="44183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8439537" y="44180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8991191" y="4419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8805871" y="4593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8989443" y="4594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8623300" y="40494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8804427" y="4049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8988000" y="40500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9175418" y="40527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9175096" y="38639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9175096" y="424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9358946" y="4417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9358668" y="42422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9358822" y="40533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9358668" y="38647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9541281" y="4051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9173406" y="44135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8" name="Oval 377"/>
            <p:cNvSpPr/>
            <p:nvPr/>
          </p:nvSpPr>
          <p:spPr>
            <a:xfrm>
              <a:off x="9729042" y="38620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0" name="Oval 379"/>
            <p:cNvSpPr/>
            <p:nvPr/>
          </p:nvSpPr>
          <p:spPr>
            <a:xfrm>
              <a:off x="9910169" y="38616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>
              <a:off x="9542087" y="38613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>
              <a:off x="10093741" y="38627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9732233" y="42413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9913360" y="42409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9545279" y="42406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0096933" y="42420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9732233" y="44201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9913360" y="4419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>
              <a:off x="9545279" y="4419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>
              <a:off x="10096933" y="44208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7" name="Oval 406"/>
            <p:cNvSpPr/>
            <p:nvPr/>
          </p:nvSpPr>
          <p:spPr>
            <a:xfrm>
              <a:off x="9911612" y="45950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9" name="Oval 408"/>
            <p:cNvSpPr/>
            <p:nvPr/>
          </p:nvSpPr>
          <p:spPr>
            <a:xfrm>
              <a:off x="10095185" y="45960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0" name="Oval 409"/>
            <p:cNvSpPr/>
            <p:nvPr/>
          </p:nvSpPr>
          <p:spPr>
            <a:xfrm>
              <a:off x="9729042" y="40508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1" name="Oval 410"/>
            <p:cNvSpPr/>
            <p:nvPr/>
          </p:nvSpPr>
          <p:spPr>
            <a:xfrm>
              <a:off x="9910169" y="4050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2" name="Oval 411"/>
            <p:cNvSpPr/>
            <p:nvPr/>
          </p:nvSpPr>
          <p:spPr>
            <a:xfrm>
              <a:off x="10093741" y="40514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2" name="Oval 591"/>
            <p:cNvSpPr/>
            <p:nvPr/>
          </p:nvSpPr>
          <p:spPr>
            <a:xfrm>
              <a:off x="10278938" y="45938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3" name="Oval 592"/>
            <p:cNvSpPr/>
            <p:nvPr/>
          </p:nvSpPr>
          <p:spPr>
            <a:xfrm>
              <a:off x="10275014" y="441526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4" name="Oval 593"/>
            <p:cNvSpPr/>
            <p:nvPr/>
          </p:nvSpPr>
          <p:spPr>
            <a:xfrm>
              <a:off x="10278508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5" name="Oval 594"/>
            <p:cNvSpPr/>
            <p:nvPr/>
          </p:nvSpPr>
          <p:spPr>
            <a:xfrm>
              <a:off x="10464384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6" name="Oval 595"/>
            <p:cNvSpPr/>
            <p:nvPr/>
          </p:nvSpPr>
          <p:spPr>
            <a:xfrm>
              <a:off x="10652297" y="45938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7" name="Oval 596"/>
            <p:cNvSpPr/>
            <p:nvPr/>
          </p:nvSpPr>
          <p:spPr>
            <a:xfrm>
              <a:off x="10833424" y="45936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8" name="Oval 597"/>
            <p:cNvSpPr/>
            <p:nvPr/>
          </p:nvSpPr>
          <p:spPr>
            <a:xfrm>
              <a:off x="10833425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9" name="Oval 598"/>
            <p:cNvSpPr/>
            <p:nvPr/>
          </p:nvSpPr>
          <p:spPr>
            <a:xfrm>
              <a:off x="10833424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0" name="Oval 599"/>
            <p:cNvSpPr/>
            <p:nvPr/>
          </p:nvSpPr>
          <p:spPr>
            <a:xfrm>
              <a:off x="10274947" y="40521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1" name="Oval 600"/>
            <p:cNvSpPr/>
            <p:nvPr/>
          </p:nvSpPr>
          <p:spPr>
            <a:xfrm>
              <a:off x="10463675" y="42370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2" name="Oval 601"/>
            <p:cNvSpPr/>
            <p:nvPr/>
          </p:nvSpPr>
          <p:spPr>
            <a:xfrm>
              <a:off x="10655539" y="44184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3" name="Oval 602"/>
            <p:cNvSpPr/>
            <p:nvPr/>
          </p:nvSpPr>
          <p:spPr>
            <a:xfrm>
              <a:off x="11016997" y="4594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4" name="Oval 603"/>
            <p:cNvSpPr/>
            <p:nvPr/>
          </p:nvSpPr>
          <p:spPr>
            <a:xfrm>
              <a:off x="10461775" y="45916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6" name="Oval 605"/>
            <p:cNvSpPr/>
            <p:nvPr/>
          </p:nvSpPr>
          <p:spPr>
            <a:xfrm>
              <a:off x="10829967" y="38631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8" name="Oval 607"/>
            <p:cNvSpPr/>
            <p:nvPr/>
          </p:nvSpPr>
          <p:spPr>
            <a:xfrm>
              <a:off x="10460605" y="38632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9" name="Oval 608"/>
            <p:cNvSpPr/>
            <p:nvPr/>
          </p:nvSpPr>
          <p:spPr>
            <a:xfrm>
              <a:off x="10648518" y="40520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10651760" y="3863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1" name="Oval 610"/>
            <p:cNvSpPr/>
            <p:nvPr/>
          </p:nvSpPr>
          <p:spPr>
            <a:xfrm>
              <a:off x="10829645" y="40516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2" name="Oval 611"/>
            <p:cNvSpPr/>
            <p:nvPr/>
          </p:nvSpPr>
          <p:spPr>
            <a:xfrm>
              <a:off x="10461563" y="4051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3" name="Oval 612"/>
            <p:cNvSpPr/>
            <p:nvPr/>
          </p:nvSpPr>
          <p:spPr>
            <a:xfrm>
              <a:off x="11013217" y="40526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4" name="Oval 613"/>
            <p:cNvSpPr/>
            <p:nvPr/>
          </p:nvSpPr>
          <p:spPr>
            <a:xfrm>
              <a:off x="11013371" y="38637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7" name="Oval 616"/>
            <p:cNvSpPr/>
            <p:nvPr/>
          </p:nvSpPr>
          <p:spPr>
            <a:xfrm>
              <a:off x="11391628" y="42398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8" name="Oval 617"/>
            <p:cNvSpPr/>
            <p:nvPr/>
          </p:nvSpPr>
          <p:spPr>
            <a:xfrm>
              <a:off x="11568819" y="4411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9" name="Oval 618"/>
            <p:cNvSpPr/>
            <p:nvPr/>
          </p:nvSpPr>
          <p:spPr>
            <a:xfrm>
              <a:off x="11572755" y="42396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0" name="Oval 619"/>
            <p:cNvSpPr/>
            <p:nvPr/>
          </p:nvSpPr>
          <p:spPr>
            <a:xfrm>
              <a:off x="11199457" y="44114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1" name="Oval 620"/>
            <p:cNvSpPr/>
            <p:nvPr/>
          </p:nvSpPr>
          <p:spPr>
            <a:xfrm>
              <a:off x="11387370" y="45917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2" name="Oval 621"/>
            <p:cNvSpPr/>
            <p:nvPr/>
          </p:nvSpPr>
          <p:spPr>
            <a:xfrm>
              <a:off x="11390612" y="44115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3" name="Oval 622"/>
            <p:cNvSpPr/>
            <p:nvPr/>
          </p:nvSpPr>
          <p:spPr>
            <a:xfrm>
              <a:off x="11568497" y="4591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4" name="Oval 623"/>
            <p:cNvSpPr/>
            <p:nvPr/>
          </p:nvSpPr>
          <p:spPr>
            <a:xfrm>
              <a:off x="11200415" y="45911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5" name="Oval 624"/>
            <p:cNvSpPr/>
            <p:nvPr/>
          </p:nvSpPr>
          <p:spPr>
            <a:xfrm>
              <a:off x="11752069" y="45924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6" name="Oval 625"/>
            <p:cNvSpPr/>
            <p:nvPr/>
          </p:nvSpPr>
          <p:spPr>
            <a:xfrm>
              <a:off x="11752223" y="44120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7" name="Oval 626"/>
            <p:cNvSpPr/>
            <p:nvPr/>
          </p:nvSpPr>
          <p:spPr>
            <a:xfrm>
              <a:off x="11756328" y="42404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8" name="Oval 627"/>
            <p:cNvSpPr/>
            <p:nvPr/>
          </p:nvSpPr>
          <p:spPr>
            <a:xfrm>
              <a:off x="11201106" y="4237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0" name="Oval 629"/>
            <p:cNvSpPr/>
            <p:nvPr/>
          </p:nvSpPr>
          <p:spPr>
            <a:xfrm>
              <a:off x="11567400" y="38639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2" name="Oval 631"/>
            <p:cNvSpPr/>
            <p:nvPr/>
          </p:nvSpPr>
          <p:spPr>
            <a:xfrm>
              <a:off x="11198038" y="38640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3" name="Oval 632"/>
            <p:cNvSpPr/>
            <p:nvPr/>
          </p:nvSpPr>
          <p:spPr>
            <a:xfrm>
              <a:off x="11385951" y="40528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4" name="Oval 633"/>
            <p:cNvSpPr/>
            <p:nvPr/>
          </p:nvSpPr>
          <p:spPr>
            <a:xfrm>
              <a:off x="11389193" y="38641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5" name="Oval 634"/>
            <p:cNvSpPr/>
            <p:nvPr/>
          </p:nvSpPr>
          <p:spPr>
            <a:xfrm>
              <a:off x="11567078" y="40524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6" name="Oval 635"/>
            <p:cNvSpPr/>
            <p:nvPr/>
          </p:nvSpPr>
          <p:spPr>
            <a:xfrm>
              <a:off x="11198996" y="40521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7" name="Oval 636"/>
            <p:cNvSpPr/>
            <p:nvPr/>
          </p:nvSpPr>
          <p:spPr>
            <a:xfrm>
              <a:off x="11750651" y="4053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8" name="Oval 637"/>
            <p:cNvSpPr/>
            <p:nvPr/>
          </p:nvSpPr>
          <p:spPr>
            <a:xfrm>
              <a:off x="11750805" y="38646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1" name="Oval 640"/>
            <p:cNvSpPr/>
            <p:nvPr/>
          </p:nvSpPr>
          <p:spPr>
            <a:xfrm>
              <a:off x="11012961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2" name="Oval 641"/>
            <p:cNvSpPr/>
            <p:nvPr/>
          </p:nvSpPr>
          <p:spPr>
            <a:xfrm>
              <a:off x="11012961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3" name="Oval 642"/>
            <p:cNvSpPr/>
            <p:nvPr/>
          </p:nvSpPr>
          <p:spPr>
            <a:xfrm>
              <a:off x="10652900" y="42397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4" name="Oval 643"/>
            <p:cNvSpPr/>
            <p:nvPr/>
          </p:nvSpPr>
          <p:spPr>
            <a:xfrm>
              <a:off x="10282199" y="38605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5" name="Oval 654"/>
            <p:cNvSpPr/>
            <p:nvPr/>
          </p:nvSpPr>
          <p:spPr>
            <a:xfrm>
              <a:off x="11933379" y="45952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6" name="Oval 655"/>
            <p:cNvSpPr/>
            <p:nvPr/>
          </p:nvSpPr>
          <p:spPr>
            <a:xfrm>
              <a:off x="11933379" y="44169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7" name="Oval 656"/>
            <p:cNvSpPr/>
            <p:nvPr/>
          </p:nvSpPr>
          <p:spPr>
            <a:xfrm>
              <a:off x="11933379" y="424251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9" name="Oval 658"/>
            <p:cNvSpPr/>
            <p:nvPr/>
          </p:nvSpPr>
          <p:spPr>
            <a:xfrm>
              <a:off x="11929921" y="38646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1" name="Oval 660"/>
            <p:cNvSpPr/>
            <p:nvPr/>
          </p:nvSpPr>
          <p:spPr>
            <a:xfrm>
              <a:off x="11929599" y="4053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6053934" y="36858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053934" y="3503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235223" y="36856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6410990" y="3682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414484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660036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96940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969400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053934" y="3317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053933" y="3128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6232050" y="31314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410922" y="33194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99651" y="35044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791515" y="3685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232049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232049" y="3321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6965942" y="31304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596580" y="31305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784493" y="33193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6787735" y="3130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965620" y="33189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6597539" y="33187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7149193" y="33200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7149347" y="31311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7527604" y="35071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7704795" y="36787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7708731" y="35070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7335433" y="3678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7526588" y="3678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7888199" y="367939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7892303" y="35078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7337081" y="35049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7703376" y="313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7334014" y="31314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7521927" y="33202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7525169" y="31315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7703054" y="3319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334972" y="33195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7886626" y="33208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7886780" y="3131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7148937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7148936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6788876" y="35071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418175" y="3127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8069355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8069354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8065897" y="31320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8065575" y="33205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8249148" y="33215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8249302" y="31326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8627558" y="35087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8804749" y="36802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8808686" y="35085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8435387" y="36803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8626542" y="3680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8988154" y="3680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8992258" y="3509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8437036" y="3506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8803331" y="3132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8433968" y="3132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8621881" y="3321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8625124" y="3133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8803009" y="3321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8434927" y="3321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8986581" y="3322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8986735" y="3133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8248892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8248891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9175097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9175096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9171639" y="31334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9171317" y="33219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9354889" y="3322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9355043" y="313407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9733300" y="35101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9910491" y="36816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9914427" y="3509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9541129" y="36817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9" name="Oval 378"/>
            <p:cNvSpPr/>
            <p:nvPr/>
          </p:nvSpPr>
          <p:spPr>
            <a:xfrm>
              <a:off x="9732284" y="36818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>
              <a:off x="10093895" y="36823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4" name="Oval 383"/>
            <p:cNvSpPr/>
            <p:nvPr/>
          </p:nvSpPr>
          <p:spPr>
            <a:xfrm>
              <a:off x="10098000" y="35107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9542778" y="3507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7" name="Oval 386"/>
            <p:cNvSpPr/>
            <p:nvPr/>
          </p:nvSpPr>
          <p:spPr>
            <a:xfrm>
              <a:off x="9909072" y="31342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9539710" y="31343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9727623" y="3323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9730865" y="31344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9908750" y="3322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9540668" y="332249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10092323" y="33238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10092477" y="31349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3" name="Oval 412"/>
            <p:cNvSpPr/>
            <p:nvPr/>
          </p:nvSpPr>
          <p:spPr>
            <a:xfrm>
              <a:off x="9354633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4" name="Oval 413"/>
            <p:cNvSpPr/>
            <p:nvPr/>
          </p:nvSpPr>
          <p:spPr>
            <a:xfrm>
              <a:off x="9354633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5" name="Oval 604"/>
            <p:cNvSpPr/>
            <p:nvPr/>
          </p:nvSpPr>
          <p:spPr>
            <a:xfrm>
              <a:off x="10648518" y="36873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7" name="Oval 606"/>
            <p:cNvSpPr/>
            <p:nvPr/>
          </p:nvSpPr>
          <p:spPr>
            <a:xfrm>
              <a:off x="10829645" y="36871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5" name="Oval 614"/>
            <p:cNvSpPr/>
            <p:nvPr/>
          </p:nvSpPr>
          <p:spPr>
            <a:xfrm>
              <a:off x="11013217" y="36879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6" name="Oval 615"/>
            <p:cNvSpPr/>
            <p:nvPr/>
          </p:nvSpPr>
          <p:spPr>
            <a:xfrm>
              <a:off x="10457995" y="36850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9" name="Oval 628"/>
            <p:cNvSpPr/>
            <p:nvPr/>
          </p:nvSpPr>
          <p:spPr>
            <a:xfrm>
              <a:off x="11385951" y="368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1" name="Oval 630"/>
            <p:cNvSpPr/>
            <p:nvPr/>
          </p:nvSpPr>
          <p:spPr>
            <a:xfrm>
              <a:off x="11567078" y="3687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9" name="Oval 638"/>
            <p:cNvSpPr/>
            <p:nvPr/>
          </p:nvSpPr>
          <p:spPr>
            <a:xfrm>
              <a:off x="11750651" y="3688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0" name="Oval 639"/>
            <p:cNvSpPr/>
            <p:nvPr/>
          </p:nvSpPr>
          <p:spPr>
            <a:xfrm>
              <a:off x="11195429" y="36859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5" name="Oval 644"/>
            <p:cNvSpPr/>
            <p:nvPr/>
          </p:nvSpPr>
          <p:spPr>
            <a:xfrm>
              <a:off x="10283741" y="3687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6" name="Oval 645"/>
            <p:cNvSpPr/>
            <p:nvPr/>
          </p:nvSpPr>
          <p:spPr>
            <a:xfrm>
              <a:off x="10648518" y="35141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7" name="Oval 646"/>
            <p:cNvSpPr/>
            <p:nvPr/>
          </p:nvSpPr>
          <p:spPr>
            <a:xfrm>
              <a:off x="10829645" y="35139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8" name="Oval 647"/>
            <p:cNvSpPr/>
            <p:nvPr/>
          </p:nvSpPr>
          <p:spPr>
            <a:xfrm>
              <a:off x="11013217" y="3514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9" name="Oval 648"/>
            <p:cNvSpPr/>
            <p:nvPr/>
          </p:nvSpPr>
          <p:spPr>
            <a:xfrm>
              <a:off x="10457995" y="3511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0" name="Oval 649"/>
            <p:cNvSpPr/>
            <p:nvPr/>
          </p:nvSpPr>
          <p:spPr>
            <a:xfrm>
              <a:off x="11385951" y="3514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1" name="Oval 650"/>
            <p:cNvSpPr/>
            <p:nvPr/>
          </p:nvSpPr>
          <p:spPr>
            <a:xfrm>
              <a:off x="11567078" y="3514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2" name="Oval 651"/>
            <p:cNvSpPr/>
            <p:nvPr/>
          </p:nvSpPr>
          <p:spPr>
            <a:xfrm>
              <a:off x="11750651" y="35155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3" name="Oval 652"/>
            <p:cNvSpPr/>
            <p:nvPr/>
          </p:nvSpPr>
          <p:spPr>
            <a:xfrm>
              <a:off x="11195429" y="35127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4" name="Oval 653"/>
            <p:cNvSpPr/>
            <p:nvPr/>
          </p:nvSpPr>
          <p:spPr>
            <a:xfrm>
              <a:off x="10283741" y="35144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0" name="Oval 659"/>
            <p:cNvSpPr/>
            <p:nvPr/>
          </p:nvSpPr>
          <p:spPr>
            <a:xfrm>
              <a:off x="11929600" y="36887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7" name="Oval 666"/>
            <p:cNvSpPr/>
            <p:nvPr/>
          </p:nvSpPr>
          <p:spPr>
            <a:xfrm>
              <a:off x="11929600" y="35154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9" name="Oval 668"/>
            <p:cNvSpPr/>
            <p:nvPr/>
          </p:nvSpPr>
          <p:spPr>
            <a:xfrm>
              <a:off x="10283961" y="33285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1" name="Oval 670"/>
            <p:cNvSpPr/>
            <p:nvPr/>
          </p:nvSpPr>
          <p:spPr>
            <a:xfrm>
              <a:off x="10838981" y="31395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3" name="Oval 672"/>
            <p:cNvSpPr/>
            <p:nvPr/>
          </p:nvSpPr>
          <p:spPr>
            <a:xfrm>
              <a:off x="10469619" y="3139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4" name="Oval 673"/>
            <p:cNvSpPr/>
            <p:nvPr/>
          </p:nvSpPr>
          <p:spPr>
            <a:xfrm>
              <a:off x="10657532" y="33284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5" name="Oval 674"/>
            <p:cNvSpPr/>
            <p:nvPr/>
          </p:nvSpPr>
          <p:spPr>
            <a:xfrm>
              <a:off x="10660774" y="31397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6" name="Oval 675"/>
            <p:cNvSpPr/>
            <p:nvPr/>
          </p:nvSpPr>
          <p:spPr>
            <a:xfrm>
              <a:off x="10838659" y="3328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7" name="Oval 676"/>
            <p:cNvSpPr/>
            <p:nvPr/>
          </p:nvSpPr>
          <p:spPr>
            <a:xfrm>
              <a:off x="10470577" y="3327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8" name="Oval 677"/>
            <p:cNvSpPr/>
            <p:nvPr/>
          </p:nvSpPr>
          <p:spPr>
            <a:xfrm>
              <a:off x="11022231" y="33291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9" name="Oval 678"/>
            <p:cNvSpPr/>
            <p:nvPr/>
          </p:nvSpPr>
          <p:spPr>
            <a:xfrm>
              <a:off x="11022385" y="31401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3" name="Oval 682"/>
            <p:cNvSpPr/>
            <p:nvPr/>
          </p:nvSpPr>
          <p:spPr>
            <a:xfrm>
              <a:off x="10291213" y="31369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0" name="Oval 689"/>
            <p:cNvSpPr/>
            <p:nvPr/>
          </p:nvSpPr>
          <p:spPr>
            <a:xfrm>
              <a:off x="11200919" y="33273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2" name="Oval 691"/>
            <p:cNvSpPr/>
            <p:nvPr/>
          </p:nvSpPr>
          <p:spPr>
            <a:xfrm>
              <a:off x="11755939" y="31383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4" name="Oval 693"/>
            <p:cNvSpPr/>
            <p:nvPr/>
          </p:nvSpPr>
          <p:spPr>
            <a:xfrm>
              <a:off x="11386577" y="31384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5" name="Oval 694"/>
            <p:cNvSpPr/>
            <p:nvPr/>
          </p:nvSpPr>
          <p:spPr>
            <a:xfrm>
              <a:off x="11574490" y="33272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6" name="Oval 695"/>
            <p:cNvSpPr/>
            <p:nvPr/>
          </p:nvSpPr>
          <p:spPr>
            <a:xfrm>
              <a:off x="11577732" y="31385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7" name="Oval 696"/>
            <p:cNvSpPr/>
            <p:nvPr/>
          </p:nvSpPr>
          <p:spPr>
            <a:xfrm>
              <a:off x="11755617" y="3326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8" name="Oval 697"/>
            <p:cNvSpPr/>
            <p:nvPr/>
          </p:nvSpPr>
          <p:spPr>
            <a:xfrm>
              <a:off x="11387535" y="33265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9" name="Oval 698"/>
            <p:cNvSpPr/>
            <p:nvPr/>
          </p:nvSpPr>
          <p:spPr>
            <a:xfrm>
              <a:off x="11939190" y="33279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0" name="Oval 699"/>
            <p:cNvSpPr/>
            <p:nvPr/>
          </p:nvSpPr>
          <p:spPr>
            <a:xfrm>
              <a:off x="11939344" y="31390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3" name="Oval 702"/>
            <p:cNvSpPr/>
            <p:nvPr/>
          </p:nvSpPr>
          <p:spPr>
            <a:xfrm>
              <a:off x="11208172" y="3135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839132" y="5808769"/>
            <a:ext cx="1208654" cy="1552119"/>
            <a:chOff x="12354423" y="5507261"/>
            <a:chExt cx="1208654" cy="1552119"/>
          </a:xfrm>
        </p:grpSpPr>
        <p:sp>
          <p:nvSpPr>
            <p:cNvPr id="510" name="Oval 509"/>
            <p:cNvSpPr/>
            <p:nvPr/>
          </p:nvSpPr>
          <p:spPr>
            <a:xfrm>
              <a:off x="12354423" y="58607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1" name="Oval 510"/>
            <p:cNvSpPr/>
            <p:nvPr/>
          </p:nvSpPr>
          <p:spPr>
            <a:xfrm>
              <a:off x="12354577" y="568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2" name="Oval 511"/>
            <p:cNvSpPr/>
            <p:nvPr/>
          </p:nvSpPr>
          <p:spPr>
            <a:xfrm>
              <a:off x="12358681" y="55087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4" name="Oval 533"/>
            <p:cNvSpPr/>
            <p:nvPr/>
          </p:nvSpPr>
          <p:spPr>
            <a:xfrm>
              <a:off x="12541519" y="58633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5" name="Oval 534"/>
            <p:cNvSpPr/>
            <p:nvPr/>
          </p:nvSpPr>
          <p:spPr>
            <a:xfrm>
              <a:off x="12541519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6" name="Oval 535"/>
            <p:cNvSpPr/>
            <p:nvPr/>
          </p:nvSpPr>
          <p:spPr>
            <a:xfrm>
              <a:off x="12541519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7" name="Oval 536"/>
            <p:cNvSpPr/>
            <p:nvPr/>
          </p:nvSpPr>
          <p:spPr>
            <a:xfrm>
              <a:off x="12725091" y="586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4" name="Oval 543"/>
            <p:cNvSpPr/>
            <p:nvPr/>
          </p:nvSpPr>
          <p:spPr>
            <a:xfrm>
              <a:off x="13099722" y="55095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5" name="Oval 544"/>
            <p:cNvSpPr/>
            <p:nvPr/>
          </p:nvSpPr>
          <p:spPr>
            <a:xfrm>
              <a:off x="13276913" y="56810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6" name="Oval 545"/>
            <p:cNvSpPr/>
            <p:nvPr/>
          </p:nvSpPr>
          <p:spPr>
            <a:xfrm>
              <a:off x="13280850" y="5509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7" name="Oval 546"/>
            <p:cNvSpPr/>
            <p:nvPr/>
          </p:nvSpPr>
          <p:spPr>
            <a:xfrm>
              <a:off x="12907551" y="5681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8" name="Oval 547"/>
            <p:cNvSpPr/>
            <p:nvPr/>
          </p:nvSpPr>
          <p:spPr>
            <a:xfrm>
              <a:off x="13095464" y="58614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9" name="Oval 548"/>
            <p:cNvSpPr/>
            <p:nvPr/>
          </p:nvSpPr>
          <p:spPr>
            <a:xfrm>
              <a:off x="13098706" y="56812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0" name="Oval 549"/>
            <p:cNvSpPr/>
            <p:nvPr/>
          </p:nvSpPr>
          <p:spPr>
            <a:xfrm>
              <a:off x="13276591" y="58610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1" name="Oval 550"/>
            <p:cNvSpPr/>
            <p:nvPr/>
          </p:nvSpPr>
          <p:spPr>
            <a:xfrm>
              <a:off x="12908510" y="58607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2" name="Oval 551"/>
            <p:cNvSpPr/>
            <p:nvPr/>
          </p:nvSpPr>
          <p:spPr>
            <a:xfrm>
              <a:off x="13460164" y="5862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3" name="Oval 552"/>
            <p:cNvSpPr/>
            <p:nvPr/>
          </p:nvSpPr>
          <p:spPr>
            <a:xfrm>
              <a:off x="13460318" y="56817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4" name="Oval 553"/>
            <p:cNvSpPr/>
            <p:nvPr/>
          </p:nvSpPr>
          <p:spPr>
            <a:xfrm>
              <a:off x="13464422" y="55101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5" name="Oval 554"/>
            <p:cNvSpPr/>
            <p:nvPr/>
          </p:nvSpPr>
          <p:spPr>
            <a:xfrm>
              <a:off x="12909200" y="55072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8" name="Oval 567"/>
            <p:cNvSpPr/>
            <p:nvPr/>
          </p:nvSpPr>
          <p:spPr>
            <a:xfrm>
              <a:off x="12721056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9" name="Oval 568"/>
            <p:cNvSpPr/>
            <p:nvPr/>
          </p:nvSpPr>
          <p:spPr>
            <a:xfrm>
              <a:off x="12721055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1" name="Oval 750"/>
            <p:cNvSpPr/>
            <p:nvPr/>
          </p:nvSpPr>
          <p:spPr>
            <a:xfrm>
              <a:off x="12364458" y="69552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2" name="Oval 751"/>
            <p:cNvSpPr/>
            <p:nvPr/>
          </p:nvSpPr>
          <p:spPr>
            <a:xfrm>
              <a:off x="12364612" y="67748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3" name="Oval 752"/>
            <p:cNvSpPr/>
            <p:nvPr/>
          </p:nvSpPr>
          <p:spPr>
            <a:xfrm>
              <a:off x="12368716" y="6603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3" name="Oval 762"/>
            <p:cNvSpPr/>
            <p:nvPr/>
          </p:nvSpPr>
          <p:spPr>
            <a:xfrm>
              <a:off x="12363039" y="6416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4" name="Oval 763"/>
            <p:cNvSpPr/>
            <p:nvPr/>
          </p:nvSpPr>
          <p:spPr>
            <a:xfrm>
              <a:off x="12363193" y="62273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5" name="Oval 764"/>
            <p:cNvSpPr/>
            <p:nvPr/>
          </p:nvSpPr>
          <p:spPr>
            <a:xfrm>
              <a:off x="12363039" y="60515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3" name="Oval 772"/>
            <p:cNvSpPr/>
            <p:nvPr/>
          </p:nvSpPr>
          <p:spPr>
            <a:xfrm>
              <a:off x="12545768" y="69580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4" name="Oval 773"/>
            <p:cNvSpPr/>
            <p:nvPr/>
          </p:nvSpPr>
          <p:spPr>
            <a:xfrm>
              <a:off x="12545768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5" name="Oval 774"/>
            <p:cNvSpPr/>
            <p:nvPr/>
          </p:nvSpPr>
          <p:spPr>
            <a:xfrm>
              <a:off x="12545768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6" name="Oval 775"/>
            <p:cNvSpPr/>
            <p:nvPr/>
          </p:nvSpPr>
          <p:spPr>
            <a:xfrm>
              <a:off x="12729340" y="6958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7" name="Oval 776"/>
            <p:cNvSpPr/>
            <p:nvPr/>
          </p:nvSpPr>
          <p:spPr>
            <a:xfrm>
              <a:off x="12542310" y="62274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8" name="Oval 777"/>
            <p:cNvSpPr/>
            <p:nvPr/>
          </p:nvSpPr>
          <p:spPr>
            <a:xfrm>
              <a:off x="12541988" y="6051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9" name="Oval 778"/>
            <p:cNvSpPr/>
            <p:nvPr/>
          </p:nvSpPr>
          <p:spPr>
            <a:xfrm>
              <a:off x="12541988" y="6415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0" name="Oval 779"/>
            <p:cNvSpPr/>
            <p:nvPr/>
          </p:nvSpPr>
          <p:spPr>
            <a:xfrm>
              <a:off x="12725561" y="6417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1" name="Oval 780"/>
            <p:cNvSpPr/>
            <p:nvPr/>
          </p:nvSpPr>
          <p:spPr>
            <a:xfrm>
              <a:off x="12725715" y="6228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2" name="Oval 781"/>
            <p:cNvSpPr/>
            <p:nvPr/>
          </p:nvSpPr>
          <p:spPr>
            <a:xfrm>
              <a:off x="12725561" y="60522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3" name="Oval 782"/>
            <p:cNvSpPr/>
            <p:nvPr/>
          </p:nvSpPr>
          <p:spPr>
            <a:xfrm>
              <a:off x="13103971" y="66041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4" name="Oval 783"/>
            <p:cNvSpPr/>
            <p:nvPr/>
          </p:nvSpPr>
          <p:spPr>
            <a:xfrm>
              <a:off x="13281162" y="67756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5" name="Oval 784"/>
            <p:cNvSpPr/>
            <p:nvPr/>
          </p:nvSpPr>
          <p:spPr>
            <a:xfrm>
              <a:off x="13285099" y="6603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6" name="Oval 785"/>
            <p:cNvSpPr/>
            <p:nvPr/>
          </p:nvSpPr>
          <p:spPr>
            <a:xfrm>
              <a:off x="12911800" y="67757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7" name="Oval 786"/>
            <p:cNvSpPr/>
            <p:nvPr/>
          </p:nvSpPr>
          <p:spPr>
            <a:xfrm>
              <a:off x="13099713" y="69560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8" name="Oval 787"/>
            <p:cNvSpPr/>
            <p:nvPr/>
          </p:nvSpPr>
          <p:spPr>
            <a:xfrm>
              <a:off x="13102955" y="67759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9" name="Oval 788"/>
            <p:cNvSpPr/>
            <p:nvPr/>
          </p:nvSpPr>
          <p:spPr>
            <a:xfrm>
              <a:off x="13280840" y="6955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0" name="Oval 789"/>
            <p:cNvSpPr/>
            <p:nvPr/>
          </p:nvSpPr>
          <p:spPr>
            <a:xfrm>
              <a:off x="12912759" y="6955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1" name="Oval 790"/>
            <p:cNvSpPr/>
            <p:nvPr/>
          </p:nvSpPr>
          <p:spPr>
            <a:xfrm>
              <a:off x="13464413" y="69567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2" name="Oval 791"/>
            <p:cNvSpPr/>
            <p:nvPr/>
          </p:nvSpPr>
          <p:spPr>
            <a:xfrm>
              <a:off x="13464567" y="6776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3" name="Oval 792"/>
            <p:cNvSpPr/>
            <p:nvPr/>
          </p:nvSpPr>
          <p:spPr>
            <a:xfrm>
              <a:off x="13468671" y="66047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4" name="Oval 793"/>
            <p:cNvSpPr/>
            <p:nvPr/>
          </p:nvSpPr>
          <p:spPr>
            <a:xfrm>
              <a:off x="12913449" y="66019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5" name="Oval 794"/>
            <p:cNvSpPr/>
            <p:nvPr/>
          </p:nvSpPr>
          <p:spPr>
            <a:xfrm>
              <a:off x="13098294" y="60524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6" name="Oval 795"/>
            <p:cNvSpPr/>
            <p:nvPr/>
          </p:nvSpPr>
          <p:spPr>
            <a:xfrm>
              <a:off x="13279744" y="6228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7" name="Oval 796"/>
            <p:cNvSpPr/>
            <p:nvPr/>
          </p:nvSpPr>
          <p:spPr>
            <a:xfrm>
              <a:off x="13279421" y="605230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8" name="Oval 797"/>
            <p:cNvSpPr/>
            <p:nvPr/>
          </p:nvSpPr>
          <p:spPr>
            <a:xfrm>
              <a:off x="12910381" y="6228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9" name="Oval 798"/>
            <p:cNvSpPr/>
            <p:nvPr/>
          </p:nvSpPr>
          <p:spPr>
            <a:xfrm>
              <a:off x="13098294" y="6417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0" name="Oval 799"/>
            <p:cNvSpPr/>
            <p:nvPr/>
          </p:nvSpPr>
          <p:spPr>
            <a:xfrm>
              <a:off x="13101536" y="62284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1" name="Oval 800"/>
            <p:cNvSpPr/>
            <p:nvPr/>
          </p:nvSpPr>
          <p:spPr>
            <a:xfrm>
              <a:off x="13279421" y="64167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2" name="Oval 801"/>
            <p:cNvSpPr/>
            <p:nvPr/>
          </p:nvSpPr>
          <p:spPr>
            <a:xfrm>
              <a:off x="12911340" y="64165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3" name="Oval 802"/>
            <p:cNvSpPr/>
            <p:nvPr/>
          </p:nvSpPr>
          <p:spPr>
            <a:xfrm>
              <a:off x="13462994" y="6417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4" name="Oval 803"/>
            <p:cNvSpPr/>
            <p:nvPr/>
          </p:nvSpPr>
          <p:spPr>
            <a:xfrm>
              <a:off x="13463148" y="6228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5" name="Oval 804"/>
            <p:cNvSpPr/>
            <p:nvPr/>
          </p:nvSpPr>
          <p:spPr>
            <a:xfrm>
              <a:off x="13462994" y="6053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6" name="Oval 805"/>
            <p:cNvSpPr/>
            <p:nvPr/>
          </p:nvSpPr>
          <p:spPr>
            <a:xfrm>
              <a:off x="12907772" y="605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7" name="Oval 806"/>
            <p:cNvSpPr/>
            <p:nvPr/>
          </p:nvSpPr>
          <p:spPr>
            <a:xfrm>
              <a:off x="12725305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8" name="Oval 807"/>
            <p:cNvSpPr/>
            <p:nvPr/>
          </p:nvSpPr>
          <p:spPr>
            <a:xfrm>
              <a:off x="12725304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55733" y="5055538"/>
            <a:ext cx="4873573" cy="2281600"/>
            <a:chOff x="7155733" y="4767093"/>
            <a:chExt cx="4873573" cy="2281600"/>
          </a:xfrm>
        </p:grpSpPr>
        <p:sp>
          <p:nvSpPr>
            <p:cNvPr id="421" name="Oval 420"/>
            <p:cNvSpPr/>
            <p:nvPr/>
          </p:nvSpPr>
          <p:spPr>
            <a:xfrm>
              <a:off x="8077647" y="56850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2" name="Oval 421"/>
            <p:cNvSpPr/>
            <p:nvPr/>
          </p:nvSpPr>
          <p:spPr>
            <a:xfrm>
              <a:off x="8257337" y="58605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3" name="Oval 422"/>
            <p:cNvSpPr/>
            <p:nvPr/>
          </p:nvSpPr>
          <p:spPr>
            <a:xfrm>
              <a:off x="8253413" y="56819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4" name="Oval 423"/>
            <p:cNvSpPr/>
            <p:nvPr/>
          </p:nvSpPr>
          <p:spPr>
            <a:xfrm>
              <a:off x="8256907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5" name="Oval 424"/>
            <p:cNvSpPr/>
            <p:nvPr/>
          </p:nvSpPr>
          <p:spPr>
            <a:xfrm>
              <a:off x="8442783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6" name="Oval 425"/>
            <p:cNvSpPr/>
            <p:nvPr/>
          </p:nvSpPr>
          <p:spPr>
            <a:xfrm>
              <a:off x="8630696" y="58605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7" name="Oval 426"/>
            <p:cNvSpPr/>
            <p:nvPr/>
          </p:nvSpPr>
          <p:spPr>
            <a:xfrm>
              <a:off x="8811823" y="58604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8811824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9" name="Oval 428"/>
            <p:cNvSpPr/>
            <p:nvPr/>
          </p:nvSpPr>
          <p:spPr>
            <a:xfrm>
              <a:off x="881182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3" name="Oval 432"/>
            <p:cNvSpPr/>
            <p:nvPr/>
          </p:nvSpPr>
          <p:spPr>
            <a:xfrm>
              <a:off x="8442074" y="55038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4" name="Oval 433"/>
            <p:cNvSpPr/>
            <p:nvPr/>
          </p:nvSpPr>
          <p:spPr>
            <a:xfrm>
              <a:off x="8633938" y="5685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5" name="Oval 434"/>
            <p:cNvSpPr/>
            <p:nvPr/>
          </p:nvSpPr>
          <p:spPr>
            <a:xfrm>
              <a:off x="8995396" y="58612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8440174" y="58583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807447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9370027" y="55065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9547218" y="56780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3" name="Oval 452"/>
            <p:cNvSpPr/>
            <p:nvPr/>
          </p:nvSpPr>
          <p:spPr>
            <a:xfrm>
              <a:off x="9551154" y="55064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4" name="Oval 453"/>
            <p:cNvSpPr/>
            <p:nvPr/>
          </p:nvSpPr>
          <p:spPr>
            <a:xfrm>
              <a:off x="9177856" y="56782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5" name="Oval 454"/>
            <p:cNvSpPr/>
            <p:nvPr/>
          </p:nvSpPr>
          <p:spPr>
            <a:xfrm>
              <a:off x="9365769" y="58585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6" name="Oval 455"/>
            <p:cNvSpPr/>
            <p:nvPr/>
          </p:nvSpPr>
          <p:spPr>
            <a:xfrm>
              <a:off x="9369011" y="56783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7" name="Oval 456"/>
            <p:cNvSpPr/>
            <p:nvPr/>
          </p:nvSpPr>
          <p:spPr>
            <a:xfrm>
              <a:off x="9546896" y="58581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8" name="Oval 457"/>
            <p:cNvSpPr/>
            <p:nvPr/>
          </p:nvSpPr>
          <p:spPr>
            <a:xfrm>
              <a:off x="9178814" y="5857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9" name="Oval 458"/>
            <p:cNvSpPr/>
            <p:nvPr/>
          </p:nvSpPr>
          <p:spPr>
            <a:xfrm>
              <a:off x="9730468" y="5859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0" name="Oval 459"/>
            <p:cNvSpPr/>
            <p:nvPr/>
          </p:nvSpPr>
          <p:spPr>
            <a:xfrm>
              <a:off x="9730622" y="56787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1" name="Oval 460"/>
            <p:cNvSpPr/>
            <p:nvPr/>
          </p:nvSpPr>
          <p:spPr>
            <a:xfrm>
              <a:off x="9734727" y="5507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9179505" y="55043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5" name="Oval 474"/>
            <p:cNvSpPr/>
            <p:nvPr/>
          </p:nvSpPr>
          <p:spPr>
            <a:xfrm>
              <a:off x="8991360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6" name="Oval 475"/>
            <p:cNvSpPr/>
            <p:nvPr/>
          </p:nvSpPr>
          <p:spPr>
            <a:xfrm>
              <a:off x="8991360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7" name="Oval 476"/>
            <p:cNvSpPr/>
            <p:nvPr/>
          </p:nvSpPr>
          <p:spPr>
            <a:xfrm>
              <a:off x="8631299" y="55065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2" name="Oval 491"/>
            <p:cNvSpPr/>
            <p:nvPr/>
          </p:nvSpPr>
          <p:spPr>
            <a:xfrm>
              <a:off x="9911778" y="58619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3" name="Oval 492"/>
            <p:cNvSpPr/>
            <p:nvPr/>
          </p:nvSpPr>
          <p:spPr>
            <a:xfrm>
              <a:off x="9911778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4" name="Oval 493"/>
            <p:cNvSpPr/>
            <p:nvPr/>
          </p:nvSpPr>
          <p:spPr>
            <a:xfrm>
              <a:off x="9911778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5" name="Oval 494"/>
            <p:cNvSpPr/>
            <p:nvPr/>
          </p:nvSpPr>
          <p:spPr>
            <a:xfrm>
              <a:off x="10095350" y="58627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2" name="Oval 501"/>
            <p:cNvSpPr/>
            <p:nvPr/>
          </p:nvSpPr>
          <p:spPr>
            <a:xfrm>
              <a:off x="10469982" y="5508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3" name="Oval 502"/>
            <p:cNvSpPr/>
            <p:nvPr/>
          </p:nvSpPr>
          <p:spPr>
            <a:xfrm>
              <a:off x="10647173" y="5679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4" name="Oval 503"/>
            <p:cNvSpPr/>
            <p:nvPr/>
          </p:nvSpPr>
          <p:spPr>
            <a:xfrm>
              <a:off x="10651109" y="55079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5" name="Oval 504"/>
            <p:cNvSpPr/>
            <p:nvPr/>
          </p:nvSpPr>
          <p:spPr>
            <a:xfrm>
              <a:off x="10277811" y="56797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6" name="Oval 505"/>
            <p:cNvSpPr/>
            <p:nvPr/>
          </p:nvSpPr>
          <p:spPr>
            <a:xfrm>
              <a:off x="10465723" y="58600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7" name="Oval 506"/>
            <p:cNvSpPr/>
            <p:nvPr/>
          </p:nvSpPr>
          <p:spPr>
            <a:xfrm>
              <a:off x="10468966" y="5679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8" name="Oval 507"/>
            <p:cNvSpPr/>
            <p:nvPr/>
          </p:nvSpPr>
          <p:spPr>
            <a:xfrm>
              <a:off x="10646851" y="585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9" name="Oval 508"/>
            <p:cNvSpPr/>
            <p:nvPr/>
          </p:nvSpPr>
          <p:spPr>
            <a:xfrm>
              <a:off x="10278769" y="5859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>
              <a:off x="10279459" y="55058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6" name="Oval 525"/>
            <p:cNvSpPr/>
            <p:nvPr/>
          </p:nvSpPr>
          <p:spPr>
            <a:xfrm>
              <a:off x="10091315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7" name="Oval 526"/>
            <p:cNvSpPr/>
            <p:nvPr/>
          </p:nvSpPr>
          <p:spPr>
            <a:xfrm>
              <a:off x="10091314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0" name="Oval 589"/>
            <p:cNvSpPr/>
            <p:nvPr/>
          </p:nvSpPr>
          <p:spPr>
            <a:xfrm>
              <a:off x="7889618" y="55103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7155733" y="47726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7523346" y="4767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7704473" y="4767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7336391" y="47670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7888045" y="47684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7523346" y="4955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7704473" y="49549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7336391" y="4954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7888045" y="49560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8074473" y="51308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8253345" y="53188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8" name="Oval 437"/>
            <p:cNvSpPr/>
            <p:nvPr/>
          </p:nvSpPr>
          <p:spPr>
            <a:xfrm>
              <a:off x="8074472" y="53206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9" name="Oval 438"/>
            <p:cNvSpPr/>
            <p:nvPr/>
          </p:nvSpPr>
          <p:spPr>
            <a:xfrm>
              <a:off x="8626916" y="4954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8808366" y="5129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8808044" y="49538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8439003" y="5129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8626916" y="5318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8630159" y="5130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8808044" y="5318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8439962" y="5318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8991616" y="5319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8991770" y="5130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8991616" y="49546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8436394" y="4951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9364350" y="4954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9545799" y="51306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9545477" y="49547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9176437" y="51307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9364350" y="53195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9367592" y="51309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9545477" y="531920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0" name="Oval 469"/>
            <p:cNvSpPr/>
            <p:nvPr/>
          </p:nvSpPr>
          <p:spPr>
            <a:xfrm>
              <a:off x="9177395" y="53189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1" name="Oval 470"/>
            <p:cNvSpPr/>
            <p:nvPr/>
          </p:nvSpPr>
          <p:spPr>
            <a:xfrm>
              <a:off x="9729049" y="53202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2" name="Oval 471"/>
            <p:cNvSpPr/>
            <p:nvPr/>
          </p:nvSpPr>
          <p:spPr>
            <a:xfrm>
              <a:off x="9729203" y="51313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3" name="Oval 472"/>
            <p:cNvSpPr/>
            <p:nvPr/>
          </p:nvSpPr>
          <p:spPr>
            <a:xfrm>
              <a:off x="9729049" y="49555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4" name="Oval 473"/>
            <p:cNvSpPr/>
            <p:nvPr/>
          </p:nvSpPr>
          <p:spPr>
            <a:xfrm>
              <a:off x="9173827" y="4952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8" name="Oval 477"/>
            <p:cNvSpPr/>
            <p:nvPr/>
          </p:nvSpPr>
          <p:spPr>
            <a:xfrm>
              <a:off x="8260598" y="51272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8262140" y="49543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0" name="Oval 479"/>
            <p:cNvSpPr/>
            <p:nvPr/>
          </p:nvSpPr>
          <p:spPr>
            <a:xfrm>
              <a:off x="8071618" y="4952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1" name="Oval 480"/>
            <p:cNvSpPr/>
            <p:nvPr/>
          </p:nvSpPr>
          <p:spPr>
            <a:xfrm>
              <a:off x="8626916" y="47808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2" name="Oval 481"/>
            <p:cNvSpPr/>
            <p:nvPr/>
          </p:nvSpPr>
          <p:spPr>
            <a:xfrm>
              <a:off x="8808044" y="4780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3" name="Oval 482"/>
            <p:cNvSpPr/>
            <p:nvPr/>
          </p:nvSpPr>
          <p:spPr>
            <a:xfrm>
              <a:off x="8991616" y="4781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4" name="Oval 483"/>
            <p:cNvSpPr/>
            <p:nvPr/>
          </p:nvSpPr>
          <p:spPr>
            <a:xfrm>
              <a:off x="8436394" y="4778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5" name="Oval 484"/>
            <p:cNvSpPr/>
            <p:nvPr/>
          </p:nvSpPr>
          <p:spPr>
            <a:xfrm>
              <a:off x="9364350" y="47816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6" name="Oval 485"/>
            <p:cNvSpPr/>
            <p:nvPr/>
          </p:nvSpPr>
          <p:spPr>
            <a:xfrm>
              <a:off x="9545477" y="47815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7" name="Oval 486"/>
            <p:cNvSpPr/>
            <p:nvPr/>
          </p:nvSpPr>
          <p:spPr>
            <a:xfrm>
              <a:off x="9729049" y="47823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8" name="Oval 487"/>
            <p:cNvSpPr/>
            <p:nvPr/>
          </p:nvSpPr>
          <p:spPr>
            <a:xfrm>
              <a:off x="9173827" y="47794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9" name="Oval 488"/>
            <p:cNvSpPr/>
            <p:nvPr/>
          </p:nvSpPr>
          <p:spPr>
            <a:xfrm>
              <a:off x="8262140" y="47811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0" name="Oval 489"/>
            <p:cNvSpPr/>
            <p:nvPr/>
          </p:nvSpPr>
          <p:spPr>
            <a:xfrm>
              <a:off x="8071618" y="47789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6" name="Oval 495"/>
            <p:cNvSpPr/>
            <p:nvPr/>
          </p:nvSpPr>
          <p:spPr>
            <a:xfrm>
              <a:off x="9908320" y="51313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7" name="Oval 496"/>
            <p:cNvSpPr/>
            <p:nvPr/>
          </p:nvSpPr>
          <p:spPr>
            <a:xfrm>
              <a:off x="9907998" y="49554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8" name="Oval 497"/>
            <p:cNvSpPr/>
            <p:nvPr/>
          </p:nvSpPr>
          <p:spPr>
            <a:xfrm>
              <a:off x="9907998" y="53199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9" name="Oval 498"/>
            <p:cNvSpPr/>
            <p:nvPr/>
          </p:nvSpPr>
          <p:spPr>
            <a:xfrm>
              <a:off x="10091571" y="5320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0" name="Oval 499"/>
            <p:cNvSpPr/>
            <p:nvPr/>
          </p:nvSpPr>
          <p:spPr>
            <a:xfrm>
              <a:off x="10091725" y="51320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1" name="Oval 500"/>
            <p:cNvSpPr/>
            <p:nvPr/>
          </p:nvSpPr>
          <p:spPr>
            <a:xfrm>
              <a:off x="10091571" y="4956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>
              <a:off x="10464304" y="49564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>
              <a:off x="10645754" y="51322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6" name="Oval 515"/>
            <p:cNvSpPr/>
            <p:nvPr/>
          </p:nvSpPr>
          <p:spPr>
            <a:xfrm>
              <a:off x="10645432" y="49562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7" name="Oval 516"/>
            <p:cNvSpPr/>
            <p:nvPr/>
          </p:nvSpPr>
          <p:spPr>
            <a:xfrm>
              <a:off x="10276391" y="51323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8" name="Oval 517"/>
            <p:cNvSpPr/>
            <p:nvPr/>
          </p:nvSpPr>
          <p:spPr>
            <a:xfrm>
              <a:off x="10464304" y="5321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9" name="Oval 518"/>
            <p:cNvSpPr/>
            <p:nvPr/>
          </p:nvSpPr>
          <p:spPr>
            <a:xfrm>
              <a:off x="10467547" y="51324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0" name="Oval 519"/>
            <p:cNvSpPr/>
            <p:nvPr/>
          </p:nvSpPr>
          <p:spPr>
            <a:xfrm>
              <a:off x="10645432" y="53207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1" name="Oval 520"/>
            <p:cNvSpPr/>
            <p:nvPr/>
          </p:nvSpPr>
          <p:spPr>
            <a:xfrm>
              <a:off x="10277350" y="5320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2" name="Oval 521"/>
            <p:cNvSpPr/>
            <p:nvPr/>
          </p:nvSpPr>
          <p:spPr>
            <a:xfrm>
              <a:off x="10829004" y="53217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3" name="Oval 522"/>
            <p:cNvSpPr/>
            <p:nvPr/>
          </p:nvSpPr>
          <p:spPr>
            <a:xfrm>
              <a:off x="10829158" y="51328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4" name="Oval 523"/>
            <p:cNvSpPr/>
            <p:nvPr/>
          </p:nvSpPr>
          <p:spPr>
            <a:xfrm>
              <a:off x="10829004" y="4957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5" name="Oval 524"/>
            <p:cNvSpPr/>
            <p:nvPr/>
          </p:nvSpPr>
          <p:spPr>
            <a:xfrm>
              <a:off x="10273782" y="49541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8" name="Oval 527"/>
            <p:cNvSpPr/>
            <p:nvPr/>
          </p:nvSpPr>
          <p:spPr>
            <a:xfrm>
              <a:off x="9907998" y="47822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9" name="Oval 528"/>
            <p:cNvSpPr/>
            <p:nvPr/>
          </p:nvSpPr>
          <p:spPr>
            <a:xfrm>
              <a:off x="10091571" y="47830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0" name="Oval 529"/>
            <p:cNvSpPr/>
            <p:nvPr/>
          </p:nvSpPr>
          <p:spPr>
            <a:xfrm>
              <a:off x="10464304" y="47832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1" name="Oval 530"/>
            <p:cNvSpPr/>
            <p:nvPr/>
          </p:nvSpPr>
          <p:spPr>
            <a:xfrm>
              <a:off x="10645432" y="47830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2" name="Oval 531"/>
            <p:cNvSpPr/>
            <p:nvPr/>
          </p:nvSpPr>
          <p:spPr>
            <a:xfrm>
              <a:off x="10829004" y="4783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3" name="Oval 532"/>
            <p:cNvSpPr/>
            <p:nvPr/>
          </p:nvSpPr>
          <p:spPr>
            <a:xfrm>
              <a:off x="10273782" y="47809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8" name="Oval 537"/>
            <p:cNvSpPr/>
            <p:nvPr/>
          </p:nvSpPr>
          <p:spPr>
            <a:xfrm>
              <a:off x="11014062" y="5132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9" name="Oval 538"/>
            <p:cNvSpPr/>
            <p:nvPr/>
          </p:nvSpPr>
          <p:spPr>
            <a:xfrm>
              <a:off x="11013740" y="4956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0" name="Oval 539"/>
            <p:cNvSpPr/>
            <p:nvPr/>
          </p:nvSpPr>
          <p:spPr>
            <a:xfrm>
              <a:off x="11013740" y="53213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1" name="Oval 540"/>
            <p:cNvSpPr/>
            <p:nvPr/>
          </p:nvSpPr>
          <p:spPr>
            <a:xfrm>
              <a:off x="11197312" y="5322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2" name="Oval 541"/>
            <p:cNvSpPr/>
            <p:nvPr/>
          </p:nvSpPr>
          <p:spPr>
            <a:xfrm>
              <a:off x="11197466" y="51334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3" name="Oval 542"/>
            <p:cNvSpPr/>
            <p:nvPr/>
          </p:nvSpPr>
          <p:spPr>
            <a:xfrm>
              <a:off x="11197312" y="49576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6" name="Oval 555"/>
            <p:cNvSpPr/>
            <p:nvPr/>
          </p:nvSpPr>
          <p:spPr>
            <a:xfrm>
              <a:off x="11570046" y="4957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7" name="Oval 556"/>
            <p:cNvSpPr/>
            <p:nvPr/>
          </p:nvSpPr>
          <p:spPr>
            <a:xfrm>
              <a:off x="11751495" y="51336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8" name="Oval 557"/>
            <p:cNvSpPr/>
            <p:nvPr/>
          </p:nvSpPr>
          <p:spPr>
            <a:xfrm>
              <a:off x="11751173" y="49576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9" name="Oval 558"/>
            <p:cNvSpPr/>
            <p:nvPr/>
          </p:nvSpPr>
          <p:spPr>
            <a:xfrm>
              <a:off x="11382133" y="51337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0" name="Oval 559"/>
            <p:cNvSpPr/>
            <p:nvPr/>
          </p:nvSpPr>
          <p:spPr>
            <a:xfrm>
              <a:off x="11570046" y="53225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1" name="Oval 560"/>
            <p:cNvSpPr/>
            <p:nvPr/>
          </p:nvSpPr>
          <p:spPr>
            <a:xfrm>
              <a:off x="11573288" y="5133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2" name="Oval 561"/>
            <p:cNvSpPr/>
            <p:nvPr/>
          </p:nvSpPr>
          <p:spPr>
            <a:xfrm>
              <a:off x="11751173" y="53221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3" name="Oval 562"/>
            <p:cNvSpPr/>
            <p:nvPr/>
          </p:nvSpPr>
          <p:spPr>
            <a:xfrm>
              <a:off x="11383091" y="53218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4" name="Oval 563"/>
            <p:cNvSpPr/>
            <p:nvPr/>
          </p:nvSpPr>
          <p:spPr>
            <a:xfrm>
              <a:off x="11934746" y="532319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5" name="Oval 564"/>
            <p:cNvSpPr/>
            <p:nvPr/>
          </p:nvSpPr>
          <p:spPr>
            <a:xfrm>
              <a:off x="11934900" y="51342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6" name="Oval 565"/>
            <p:cNvSpPr/>
            <p:nvPr/>
          </p:nvSpPr>
          <p:spPr>
            <a:xfrm>
              <a:off x="11934746" y="49584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7" name="Oval 566"/>
            <p:cNvSpPr/>
            <p:nvPr/>
          </p:nvSpPr>
          <p:spPr>
            <a:xfrm>
              <a:off x="11379524" y="49555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0" name="Oval 569"/>
            <p:cNvSpPr/>
            <p:nvPr/>
          </p:nvSpPr>
          <p:spPr>
            <a:xfrm>
              <a:off x="11013740" y="47836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1" name="Oval 570"/>
            <p:cNvSpPr/>
            <p:nvPr/>
          </p:nvSpPr>
          <p:spPr>
            <a:xfrm>
              <a:off x="11197312" y="4784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2" name="Oval 571"/>
            <p:cNvSpPr/>
            <p:nvPr/>
          </p:nvSpPr>
          <p:spPr>
            <a:xfrm>
              <a:off x="11570046" y="47846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3" name="Oval 572"/>
            <p:cNvSpPr/>
            <p:nvPr/>
          </p:nvSpPr>
          <p:spPr>
            <a:xfrm>
              <a:off x="11751173" y="47844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4" name="Oval 573"/>
            <p:cNvSpPr/>
            <p:nvPr/>
          </p:nvSpPr>
          <p:spPr>
            <a:xfrm>
              <a:off x="11934746" y="47852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5" name="Oval 574"/>
            <p:cNvSpPr/>
            <p:nvPr/>
          </p:nvSpPr>
          <p:spPr>
            <a:xfrm>
              <a:off x="11379524" y="4782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6" name="Oval 585"/>
            <p:cNvSpPr/>
            <p:nvPr/>
          </p:nvSpPr>
          <p:spPr>
            <a:xfrm>
              <a:off x="7697322" y="5133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7" name="Oval 586"/>
            <p:cNvSpPr/>
            <p:nvPr/>
          </p:nvSpPr>
          <p:spPr>
            <a:xfrm>
              <a:off x="7885235" y="53225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7888477" y="5133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7698280" y="5321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7518917" y="5131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0" name="Oval 709"/>
            <p:cNvSpPr/>
            <p:nvPr/>
          </p:nvSpPr>
          <p:spPr>
            <a:xfrm>
              <a:off x="8633336" y="6051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1" name="Oval 710"/>
            <p:cNvSpPr/>
            <p:nvPr/>
          </p:nvSpPr>
          <p:spPr>
            <a:xfrm>
              <a:off x="8814463" y="60510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2" name="Oval 711"/>
            <p:cNvSpPr/>
            <p:nvPr/>
          </p:nvSpPr>
          <p:spPr>
            <a:xfrm>
              <a:off x="8446382" y="6050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3" name="Oval 712"/>
            <p:cNvSpPr/>
            <p:nvPr/>
          </p:nvSpPr>
          <p:spPr>
            <a:xfrm>
              <a:off x="8998036" y="60520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4" name="Oval 713"/>
            <p:cNvSpPr/>
            <p:nvPr/>
          </p:nvSpPr>
          <p:spPr>
            <a:xfrm>
              <a:off x="9187637" y="67810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5" name="Oval 714"/>
            <p:cNvSpPr/>
            <p:nvPr/>
          </p:nvSpPr>
          <p:spPr>
            <a:xfrm>
              <a:off x="9367328" y="69566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6" name="Oval 715"/>
            <p:cNvSpPr/>
            <p:nvPr/>
          </p:nvSpPr>
          <p:spPr>
            <a:xfrm>
              <a:off x="9363403" y="67780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7" name="Oval 716"/>
            <p:cNvSpPr/>
            <p:nvPr/>
          </p:nvSpPr>
          <p:spPr>
            <a:xfrm>
              <a:off x="9366897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8" name="Oval 717"/>
            <p:cNvSpPr/>
            <p:nvPr/>
          </p:nvSpPr>
          <p:spPr>
            <a:xfrm>
              <a:off x="9552773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9" name="Oval 718"/>
            <p:cNvSpPr/>
            <p:nvPr/>
          </p:nvSpPr>
          <p:spPr>
            <a:xfrm>
              <a:off x="9740686" y="69566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0" name="Oval 719"/>
            <p:cNvSpPr/>
            <p:nvPr/>
          </p:nvSpPr>
          <p:spPr>
            <a:xfrm>
              <a:off x="9921813" y="69564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1" name="Oval 720"/>
            <p:cNvSpPr/>
            <p:nvPr/>
          </p:nvSpPr>
          <p:spPr>
            <a:xfrm>
              <a:off x="9921814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2" name="Oval 721"/>
            <p:cNvSpPr/>
            <p:nvPr/>
          </p:nvSpPr>
          <p:spPr>
            <a:xfrm>
              <a:off x="992181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9184464" y="6226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9363336" y="64148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9552065" y="6599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9743928" y="67812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7" name="Oval 726"/>
            <p:cNvSpPr/>
            <p:nvPr/>
          </p:nvSpPr>
          <p:spPr>
            <a:xfrm>
              <a:off x="10105386" y="69572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8" name="Oval 727"/>
            <p:cNvSpPr/>
            <p:nvPr/>
          </p:nvSpPr>
          <p:spPr>
            <a:xfrm>
              <a:off x="9550164" y="69543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9" name="Oval 728"/>
            <p:cNvSpPr/>
            <p:nvPr/>
          </p:nvSpPr>
          <p:spPr>
            <a:xfrm>
              <a:off x="918446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0" name="Oval 729"/>
            <p:cNvSpPr/>
            <p:nvPr/>
          </p:nvSpPr>
          <p:spPr>
            <a:xfrm>
              <a:off x="9184462" y="64167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9736907" y="6050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9918356" y="62258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9918034" y="6049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9548994" y="62260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5" name="Oval 734"/>
            <p:cNvSpPr/>
            <p:nvPr/>
          </p:nvSpPr>
          <p:spPr>
            <a:xfrm>
              <a:off x="9736907" y="64148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6" name="Oval 735"/>
            <p:cNvSpPr/>
            <p:nvPr/>
          </p:nvSpPr>
          <p:spPr>
            <a:xfrm>
              <a:off x="9740149" y="62261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7" name="Oval 736"/>
            <p:cNvSpPr/>
            <p:nvPr/>
          </p:nvSpPr>
          <p:spPr>
            <a:xfrm>
              <a:off x="9918034" y="64144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8" name="Oval 737"/>
            <p:cNvSpPr/>
            <p:nvPr/>
          </p:nvSpPr>
          <p:spPr>
            <a:xfrm>
              <a:off x="9549952" y="64141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10101607" y="6415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10101761" y="62265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10101607" y="60507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9546385" y="60478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3" name="Oval 742"/>
            <p:cNvSpPr/>
            <p:nvPr/>
          </p:nvSpPr>
          <p:spPr>
            <a:xfrm>
              <a:off x="10480017" y="66026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4" name="Oval 743"/>
            <p:cNvSpPr/>
            <p:nvPr/>
          </p:nvSpPr>
          <p:spPr>
            <a:xfrm>
              <a:off x="10657208" y="67741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5" name="Oval 744"/>
            <p:cNvSpPr/>
            <p:nvPr/>
          </p:nvSpPr>
          <p:spPr>
            <a:xfrm>
              <a:off x="10661144" y="66024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6" name="Oval 745"/>
            <p:cNvSpPr/>
            <p:nvPr/>
          </p:nvSpPr>
          <p:spPr>
            <a:xfrm>
              <a:off x="10287846" y="67742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10475759" y="69545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10479001" y="677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10656886" y="6954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10288805" y="69538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4" name="Oval 753"/>
            <p:cNvSpPr/>
            <p:nvPr/>
          </p:nvSpPr>
          <p:spPr>
            <a:xfrm>
              <a:off x="10289495" y="6600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5" name="Oval 754"/>
            <p:cNvSpPr/>
            <p:nvPr/>
          </p:nvSpPr>
          <p:spPr>
            <a:xfrm>
              <a:off x="10474340" y="6050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6" name="Oval 755"/>
            <p:cNvSpPr/>
            <p:nvPr/>
          </p:nvSpPr>
          <p:spPr>
            <a:xfrm>
              <a:off x="10655789" y="6226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7" name="Oval 756"/>
            <p:cNvSpPr/>
            <p:nvPr/>
          </p:nvSpPr>
          <p:spPr>
            <a:xfrm>
              <a:off x="10655467" y="6050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8" name="Oval 757"/>
            <p:cNvSpPr/>
            <p:nvPr/>
          </p:nvSpPr>
          <p:spPr>
            <a:xfrm>
              <a:off x="10286427" y="6226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9" name="Oval 758"/>
            <p:cNvSpPr/>
            <p:nvPr/>
          </p:nvSpPr>
          <p:spPr>
            <a:xfrm>
              <a:off x="10474340" y="64156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0" name="Oval 759"/>
            <p:cNvSpPr/>
            <p:nvPr/>
          </p:nvSpPr>
          <p:spPr>
            <a:xfrm>
              <a:off x="10477582" y="62269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1" name="Oval 760"/>
            <p:cNvSpPr/>
            <p:nvPr/>
          </p:nvSpPr>
          <p:spPr>
            <a:xfrm>
              <a:off x="10655467" y="64152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2" name="Oval 761"/>
            <p:cNvSpPr/>
            <p:nvPr/>
          </p:nvSpPr>
          <p:spPr>
            <a:xfrm>
              <a:off x="10287386" y="64149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6" name="Oval 765"/>
            <p:cNvSpPr/>
            <p:nvPr/>
          </p:nvSpPr>
          <p:spPr>
            <a:xfrm>
              <a:off x="10283818" y="60486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7" name="Oval 766"/>
            <p:cNvSpPr/>
            <p:nvPr/>
          </p:nvSpPr>
          <p:spPr>
            <a:xfrm>
              <a:off x="10101351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8" name="Oval 767"/>
            <p:cNvSpPr/>
            <p:nvPr/>
          </p:nvSpPr>
          <p:spPr>
            <a:xfrm>
              <a:off x="10101350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9" name="Oval 768"/>
            <p:cNvSpPr/>
            <p:nvPr/>
          </p:nvSpPr>
          <p:spPr>
            <a:xfrm>
              <a:off x="9741290" y="66025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0" name="Oval 769"/>
            <p:cNvSpPr/>
            <p:nvPr/>
          </p:nvSpPr>
          <p:spPr>
            <a:xfrm>
              <a:off x="9370589" y="62233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1" name="Oval 770"/>
            <p:cNvSpPr/>
            <p:nvPr/>
          </p:nvSpPr>
          <p:spPr>
            <a:xfrm>
              <a:off x="9372131" y="60504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2" name="Oval 771"/>
            <p:cNvSpPr/>
            <p:nvPr/>
          </p:nvSpPr>
          <p:spPr>
            <a:xfrm>
              <a:off x="9181608" y="604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5" name="Oval 844"/>
            <p:cNvSpPr/>
            <p:nvPr/>
          </p:nvSpPr>
          <p:spPr>
            <a:xfrm>
              <a:off x="8807312" y="62298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6" name="Oval 845"/>
            <p:cNvSpPr/>
            <p:nvPr/>
          </p:nvSpPr>
          <p:spPr>
            <a:xfrm>
              <a:off x="8995225" y="64186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7" name="Oval 846"/>
            <p:cNvSpPr/>
            <p:nvPr/>
          </p:nvSpPr>
          <p:spPr>
            <a:xfrm>
              <a:off x="8998468" y="6229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8" name="Oval 847"/>
            <p:cNvSpPr/>
            <p:nvPr/>
          </p:nvSpPr>
          <p:spPr>
            <a:xfrm>
              <a:off x="8808271" y="64179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9" name="Oval 848"/>
            <p:cNvSpPr/>
            <p:nvPr/>
          </p:nvSpPr>
          <p:spPr>
            <a:xfrm>
              <a:off x="8999608" y="66063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0" name="Oval 849"/>
            <p:cNvSpPr/>
            <p:nvPr/>
          </p:nvSpPr>
          <p:spPr>
            <a:xfrm>
              <a:off x="8628907" y="622714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53933" y="2148082"/>
            <a:ext cx="5979827" cy="1196169"/>
            <a:chOff x="6053933" y="1859637"/>
            <a:chExt cx="5979827" cy="1196169"/>
          </a:xfrm>
        </p:grpSpPr>
        <p:sp>
          <p:nvSpPr>
            <p:cNvPr id="149" name="Oval 148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8" name="Oval 387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5" name="Oval 414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7" name="Oval 416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8" name="Oval 417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0" name="Oval 419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0" name="Oval 669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2" name="Oval 671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1" name="Oval 680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2" name="Oval 681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4" name="Oval 683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5" name="Oval 684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6" name="Oval 685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7" name="Oval 686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8" name="Oval 687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9" name="Oval 688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1" name="Oval 690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3" name="Oval 692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1" name="Oval 700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2" name="Oval 701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4" name="Oval 703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5" name="Oval 704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6" name="Oval 705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7" name="Oval 706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8" name="Oval 707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9" name="Oval 708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5" name="Oval 854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8" name="Oval 857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9" name="Oval 858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0" name="Oval 859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6" name="Oval 855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7" name="Oval 856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1" name="Oval 860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2" name="Oval 861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3" name="Oval 862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4" name="Oval 863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5" name="Oval 864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6" name="Oval 865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7" name="Oval 866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8" name="Oval 867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9" name="Oval 868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0" name="Oval 869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1" name="Oval 870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2" name="Oval 871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3" name="Oval 872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4" name="Oval 873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5" name="Oval 874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6" name="Oval 875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7" name="Oval 876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8" name="Oval 877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9" name="Oval 878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0" name="Oval 879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1" name="Oval 880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2" name="Oval 881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3" name="Oval 882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4" name="Oval 883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5" name="Oval 884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6" name="Oval 885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7" name="Oval 886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8" name="Oval 887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9" name="Oval 888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0" name="Oval 889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1" name="Oval 890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2" name="Oval 891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3" name="Oval 892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4" name="Oval 893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5" name="Oval 894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6" name="Oval 895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7" name="Oval 896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8" name="Oval 897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9" name="Oval 898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0" name="Oval 899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1" name="Oval 900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2" name="Oval 901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3" name="Oval 902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4" name="Oval 903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5" name="Oval 904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6" name="Oval 905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7" name="Oval 906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8" name="Oval 907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9" name="Oval 908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0" name="Oval 909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1" name="Oval 910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2" name="Oval 911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3" name="Oval 912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4" name="Oval 913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5" name="Oval 914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6" name="Oval 915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7" name="Oval 916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8" name="Oval 917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9" name="Oval 918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0" name="Oval 919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1" name="Oval 920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2" name="Oval 921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3" name="Oval 922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4" name="Oval 923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5" name="Oval 924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6" name="Oval 925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7" name="Oval 926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8" name="Oval 927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9" name="Oval 928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0" name="Oval 929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1" name="Oval 930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2" name="Oval 931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3" name="Oval 932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4" name="Oval 933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5" name="Oval 934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6" name="Oval 935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7" name="Oval 936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8" name="Oval 937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9" name="Oval 938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0" name="Oval 939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1" name="Oval 940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2" name="Oval 941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3" name="Oval 942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4" name="Oval 943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5" name="Oval 944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6" name="Oval 945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7" name="Oval 946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8" name="Oval 947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9" name="Oval 948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0" name="Oval 949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1" name="Oval 950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2" name="Oval 951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3" name="Oval 952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4" name="Oval 953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5" name="Oval 954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6" name="Oval 955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7" name="Oval 956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8" name="Oval 957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9" name="Oval 958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0" name="Oval 959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1" name="Oval 960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2" name="Oval 961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3" name="Oval 962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4" name="Oval 963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5" name="Oval 964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6" name="Oval 965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7" name="Oval 966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8" name="Oval 967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9" name="Oval 968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0" name="Oval 969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1" name="Oval 970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2" name="Oval 971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3" name="Oval 972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4" name="Oval 973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5" name="Oval 974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6" name="Oval 975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7" name="Oval 976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8" name="Oval 977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9" name="Oval 978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0" name="Oval 979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1" name="Oval 980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2" name="Oval 981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3" name="Oval 982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4" name="Oval 983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5" name="Oval 984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6" name="Oval 985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7" name="Oval 986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8" name="Oval 987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9" name="Oval 988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0" name="Oval 989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1" name="Oval 990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2" name="Oval 991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3" name="Oval 992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4" name="Oval 993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5" name="Oval 994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6" name="Oval 995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7" name="Oval 996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8" name="Oval 997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9" name="Oval 998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0" name="Oval 999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1" name="Oval 1000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2" name="Oval 1001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3" name="Oval 1002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4" name="Oval 1003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5" name="Oval 1004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6" name="Oval 1005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7" name="Oval 1006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8" name="Oval 1007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9" name="Oval 1008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0" name="Oval 1009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1" name="Oval 1010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2" name="Oval 1011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3" name="Oval 1012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4" name="Oval 1013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5" name="Oval 1014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6" name="Oval 1015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7" name="Oval 1016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8" name="Oval 1017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9" name="Oval 1018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102330" y="2158819"/>
            <a:ext cx="104150" cy="1184244"/>
            <a:chOff x="12112490" y="2341699"/>
            <a:chExt cx="104150" cy="1184244"/>
          </a:xfrm>
        </p:grpSpPr>
        <p:sp>
          <p:nvSpPr>
            <p:cNvPr id="840" name="Oval 839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1" name="Oval 840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2" name="Oval 841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3" name="Oval 842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4" name="Oval 843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1" name="Oval 850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2" name="Oval 851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853" name="Group 852"/>
          <p:cNvGrpSpPr/>
          <p:nvPr/>
        </p:nvGrpSpPr>
        <p:grpSpPr>
          <a:xfrm>
            <a:off x="12102330" y="3428819"/>
            <a:ext cx="104150" cy="1184244"/>
            <a:chOff x="12112490" y="2341699"/>
            <a:chExt cx="104150" cy="1184244"/>
          </a:xfrm>
        </p:grpSpPr>
        <p:sp>
          <p:nvSpPr>
            <p:cNvPr id="854" name="Oval 853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0" name="Oval 1019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1" name="Oval 1020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2" name="Oval 1021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3" name="Oval 1022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4" name="Oval 1023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5" name="Oval 1024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26" name="Group 1025"/>
          <p:cNvGrpSpPr/>
          <p:nvPr/>
        </p:nvGrpSpPr>
        <p:grpSpPr>
          <a:xfrm>
            <a:off x="12102330" y="4708979"/>
            <a:ext cx="104150" cy="1184244"/>
            <a:chOff x="12112490" y="2341699"/>
            <a:chExt cx="104150" cy="1184244"/>
          </a:xfrm>
        </p:grpSpPr>
        <p:sp>
          <p:nvSpPr>
            <p:cNvPr id="1027" name="Oval 1026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8" name="Oval 1027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9" name="Oval 1028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0" name="Oval 1029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1" name="Oval 1030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2" name="Oval 1031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3" name="Oval 1032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12102330" y="5989139"/>
            <a:ext cx="104150" cy="1184244"/>
            <a:chOff x="12112490" y="2341699"/>
            <a:chExt cx="104150" cy="1184244"/>
          </a:xfrm>
        </p:grpSpPr>
        <p:sp>
          <p:nvSpPr>
            <p:cNvPr id="1035" name="Oval 1034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6" name="Oval 1035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7" name="Oval 1036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8" name="Oval 1037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9" name="Oval 1038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0" name="Oval 1039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1" name="Oval 1040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1045" name="TextBox 1044"/>
          <p:cNvSpPr txBox="1"/>
          <p:nvPr/>
        </p:nvSpPr>
        <p:spPr>
          <a:xfrm>
            <a:off x="5794275" y="2887353"/>
            <a:ext cx="3026187" cy="933910"/>
          </a:xfrm>
          <a:prstGeom prst="rect">
            <a:avLst/>
          </a:prstGeom>
          <a:solidFill>
            <a:srgbClr val="000000">
              <a:alpha val="3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  <a:sym typeface="Gill Sans Light"/>
              </a:rPr>
              <a:t>A candidate</a:t>
            </a:r>
          </a:p>
          <a:p>
            <a:pPr algn="ctr" defTabSz="410751" hangingPunct="0"/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  <a:sym typeface="Gill Sans Light"/>
              </a:rPr>
              <a:t>inductive </a:t>
            </a:r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</a:rPr>
              <a:t>invariant</a:t>
            </a:r>
            <a:endParaRPr lang="en-US" sz="2800" b="1" dirty="0">
              <a:solidFill>
                <a:srgbClr val="FFFFFF"/>
              </a:solidFill>
              <a:ea typeface="Calibri" charset="0"/>
              <a:cs typeface="Calibri" charset="0"/>
              <a:sym typeface="Gill Sans Light"/>
            </a:endParaRPr>
          </a:p>
        </p:txBody>
      </p:sp>
      <p:grpSp>
        <p:nvGrpSpPr>
          <p:cNvPr id="1047" name="Group 1046"/>
          <p:cNvGrpSpPr/>
          <p:nvPr/>
        </p:nvGrpSpPr>
        <p:grpSpPr>
          <a:xfrm>
            <a:off x="6057290" y="870884"/>
            <a:ext cx="5979827" cy="1196169"/>
            <a:chOff x="6053933" y="1859637"/>
            <a:chExt cx="5979827" cy="1196169"/>
          </a:xfrm>
        </p:grpSpPr>
        <p:sp>
          <p:nvSpPr>
            <p:cNvPr id="1048" name="Oval 1047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9" name="Oval 1048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0" name="Oval 1049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1" name="Oval 1050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2" name="Oval 1051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3" name="Oval 1052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4" name="Oval 1053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5" name="Oval 1054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6" name="Oval 1055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7" name="Oval 1056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8" name="Oval 1057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9" name="Oval 1058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0" name="Oval 1059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1" name="Oval 1060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2" name="Oval 1061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3" name="Oval 1062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4" name="Oval 1063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5" name="Oval 1064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6" name="Oval 1065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7" name="Oval 1066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8" name="Oval 1067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9" name="Oval 1068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0" name="Oval 1069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1" name="Oval 1070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2" name="Oval 1071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3" name="Oval 1072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4" name="Oval 1073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5" name="Oval 1074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6" name="Oval 1075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7" name="Oval 1076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8" name="Oval 1077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9" name="Oval 1078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0" name="Oval 1079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1" name="Oval 1080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2" name="Oval 1081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3" name="Oval 1082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4" name="Oval 1083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5" name="Oval 1084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6" name="Oval 1085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7" name="Oval 1086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8" name="Oval 1087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9" name="Oval 1088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0" name="Oval 1089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1" name="Oval 1090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2" name="Oval 1091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3" name="Oval 1092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4" name="Oval 1093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5" name="Oval 1094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6" name="Oval 1095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7" name="Oval 1096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8" name="Oval 1097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9" name="Oval 1098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0" name="Oval 1099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1" name="Oval 1100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2" name="Oval 1101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3" name="Oval 1102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4" name="Oval 1103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5" name="Oval 1104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6" name="Oval 1105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7" name="Oval 1106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8" name="Oval 1107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9" name="Oval 1108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0" name="Oval 1109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1" name="Oval 1110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2" name="Oval 1111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3" name="Oval 1112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4" name="Oval 1113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5" name="Oval 1114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6" name="Oval 1115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7" name="Oval 1116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8" name="Oval 1117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9" name="Oval 1118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0" name="Oval 1119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1" name="Oval 1120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2" name="Oval 1121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3" name="Oval 1122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4" name="Oval 1123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5" name="Oval 1124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6" name="Oval 1125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7" name="Oval 1126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8" name="Oval 1127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9" name="Oval 1128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0" name="Oval 1129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1" name="Oval 1130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2" name="Oval 1131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3" name="Oval 1132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4" name="Oval 1133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5" name="Oval 1134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6" name="Oval 1135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7" name="Oval 1136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8" name="Oval 1137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9" name="Oval 1138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0" name="Oval 1139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1" name="Oval 1140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2" name="Oval 1141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3" name="Oval 1142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4" name="Oval 1143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5" name="Oval 1144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6" name="Oval 1145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7" name="Oval 1146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8" name="Oval 1147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9" name="Oval 1148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0" name="Oval 1149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1" name="Oval 1150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2" name="Oval 1151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3" name="Oval 1152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4" name="Oval 1153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5" name="Oval 1154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6" name="Oval 1155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7" name="Oval 1156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8" name="Oval 1157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9" name="Oval 1158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0" name="Oval 1159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1" name="Oval 1160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2" name="Oval 1161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3" name="Oval 1162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4" name="Oval 1163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5" name="Oval 1164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6" name="Oval 1165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7" name="Oval 1166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8" name="Oval 1167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9" name="Oval 1168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0" name="Oval 1169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1" name="Oval 1170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2" name="Oval 1171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3" name="Oval 1172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4" name="Oval 1173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5" name="Oval 1174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6" name="Oval 1175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7" name="Oval 1176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8" name="Oval 1177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9" name="Oval 1178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0" name="Oval 1179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1" name="Oval 1180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2" name="Oval 1181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3" name="Oval 1182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4" name="Oval 1183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5" name="Oval 1184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6" name="Oval 1185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7" name="Oval 1186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8" name="Oval 1187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9" name="Oval 1188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0" name="Oval 1189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1" name="Oval 1190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2" name="Oval 1191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3" name="Oval 1192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4" name="Oval 1193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5" name="Oval 1194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6" name="Oval 1195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7" name="Oval 1196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8" name="Oval 1197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9" name="Oval 1198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0" name="Oval 1199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1" name="Oval 1200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2" name="Oval 1201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3" name="Oval 1202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4" name="Oval 1203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5" name="Oval 1204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6" name="Oval 1205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7" name="Oval 1206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8" name="Oval 1207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9" name="Oval 1208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0" name="Oval 1209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1" name="Oval 1210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2" name="Oval 1211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3" name="Oval 1212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4" name="Oval 1213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5" name="Oval 1214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6" name="Oval 1215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7" name="Oval 1216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8" name="Oval 1217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9" name="Oval 1218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0" name="Oval 1219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1" name="Oval 1220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2" name="Oval 1221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3" name="Oval 1222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4" name="Oval 1223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5" name="Oval 1224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6" name="Oval 1225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7" name="Oval 1226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8" name="Oval 1227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9" name="Oval 1228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0" name="Oval 1229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1" name="Oval 1230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2" name="Oval 1231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3" name="Oval 1232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4" name="Oval 1233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5" name="Oval 1234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6" name="Oval 1235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7" name="Oval 1236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8" name="Oval 1237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9" name="Oval 1238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0" name="Oval 1239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1" name="Oval 1240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2" name="Oval 1241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3" name="Oval 1242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4" name="Oval 1243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5" name="Oval 1244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6" name="Oval 1245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7" name="Oval 1246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8" name="Oval 1247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9" name="Oval 1248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0" name="Oval 1249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1" name="Oval 1250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2" name="Oval 1251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3" name="Oval 1252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4" name="Oval 1253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5" name="Oval 1254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6" name="Oval 1255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7" name="Oval 1256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8" name="Oval 1257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9" name="Oval 1258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0" name="Oval 1259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1" name="Oval 1260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2" name="Oval 1261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3" name="Oval 1262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4" name="Oval 1263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5" name="Oval 1264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6" name="Oval 1265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7" name="Oval 1266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8" name="Oval 1267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9" name="Oval 1268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0" name="Oval 1269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1" name="Oval 1270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2" name="Oval 1271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3" name="Oval 1272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4" name="Oval 1273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5" name="Oval 1274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6" name="Oval 1275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7" name="Oval 1276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8" name="Oval 1277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79" name="Group 1278"/>
          <p:cNvGrpSpPr/>
          <p:nvPr/>
        </p:nvGrpSpPr>
        <p:grpSpPr>
          <a:xfrm>
            <a:off x="6056207" y="-388127"/>
            <a:ext cx="5979827" cy="1196169"/>
            <a:chOff x="6053933" y="1859637"/>
            <a:chExt cx="5979827" cy="1196169"/>
          </a:xfrm>
        </p:grpSpPr>
        <p:sp>
          <p:nvSpPr>
            <p:cNvPr id="1280" name="Oval 1279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1" name="Oval 1280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2" name="Oval 1281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3" name="Oval 1282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4" name="Oval 1283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5" name="Oval 1284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6" name="Oval 1285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7" name="Oval 1286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8" name="Oval 1287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9" name="Oval 1288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0" name="Oval 1289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1" name="Oval 1290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2" name="Oval 1291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3" name="Oval 1292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4" name="Oval 1293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5" name="Oval 1294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6" name="Oval 1295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7" name="Oval 1296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8" name="Oval 1297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9" name="Oval 1298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0" name="Oval 1299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1" name="Oval 1300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2" name="Oval 1301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3" name="Oval 1302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4" name="Oval 1303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5" name="Oval 1304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6" name="Oval 1305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7" name="Oval 1306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8" name="Oval 1307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9" name="Oval 1308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0" name="Oval 1309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1" name="Oval 1310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2" name="Oval 1311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3" name="Oval 1312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4" name="Oval 1313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5" name="Oval 1314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6" name="Oval 1315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7" name="Oval 1316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8" name="Oval 1317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9" name="Oval 1318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0" name="Oval 1319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1" name="Oval 1320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2" name="Oval 1321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3" name="Oval 1322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4" name="Oval 1323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5" name="Oval 1324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6" name="Oval 1325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7" name="Oval 1326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8" name="Oval 1327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9" name="Oval 1328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0" name="Oval 1329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1" name="Oval 1330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2" name="Oval 1331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3" name="Oval 1332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4" name="Oval 1333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5" name="Oval 1334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6" name="Oval 1335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7" name="Oval 1336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8" name="Oval 1337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9" name="Oval 1338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0" name="Oval 1339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1" name="Oval 1340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2" name="Oval 1341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3" name="Oval 1342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4" name="Oval 1343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5" name="Oval 1344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6" name="Oval 1345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7" name="Oval 1346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8" name="Oval 1347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9" name="Oval 1348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0" name="Oval 1349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1" name="Oval 1350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2" name="Oval 1351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3" name="Oval 1352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4" name="Oval 1353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5" name="Oval 1354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6" name="Oval 1355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7" name="Oval 1356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8" name="Oval 1357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9" name="Oval 1358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0" name="Oval 1359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1" name="Oval 1360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2" name="Oval 1361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3" name="Oval 1362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4" name="Oval 1363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5" name="Oval 1364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6" name="Oval 1365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7" name="Oval 1366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8" name="Oval 1367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9" name="Oval 1368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0" name="Oval 1369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1" name="Oval 1370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2" name="Oval 1371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3" name="Oval 1372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4" name="Oval 1373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5" name="Oval 1374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6" name="Oval 1375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7" name="Oval 1376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8" name="Oval 1377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9" name="Oval 1378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0" name="Oval 1379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1" name="Oval 1380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2" name="Oval 1381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3" name="Oval 1382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4" name="Oval 1383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5" name="Oval 1384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6" name="Oval 1385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7" name="Oval 1386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8" name="Oval 1387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9" name="Oval 1388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0" name="Oval 1389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1" name="Oval 1390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2" name="Oval 1391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3" name="Oval 1392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4" name="Oval 1393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5" name="Oval 1394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6" name="Oval 1395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7" name="Oval 1396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8" name="Oval 1397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9" name="Oval 1398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0" name="Oval 1399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1" name="Oval 1400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2" name="Oval 1401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3" name="Oval 1402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4" name="Oval 1403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5" name="Oval 1404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6" name="Oval 1405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7" name="Oval 1406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8" name="Oval 1407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9" name="Oval 1408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0" name="Oval 1409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1" name="Oval 1410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2" name="Oval 1411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3" name="Oval 1412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4" name="Oval 1413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5" name="Oval 1414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6" name="Oval 1415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7" name="Oval 1416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8" name="Oval 1417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9" name="Oval 1418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0" name="Oval 1419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1" name="Oval 1420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2" name="Oval 1421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3" name="Oval 1422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4" name="Oval 1423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5" name="Oval 1424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6" name="Oval 1425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7" name="Oval 1426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8" name="Oval 1427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9" name="Oval 1428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0" name="Oval 1429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1" name="Oval 1430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2" name="Oval 1431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3" name="Oval 1432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4" name="Oval 1433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5" name="Oval 1434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6" name="Oval 1435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7" name="Oval 1436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8" name="Oval 1437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9" name="Oval 1438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0" name="Oval 1439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1" name="Oval 1440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2" name="Oval 1441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3" name="Oval 1442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4" name="Oval 1443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5" name="Oval 1444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6" name="Oval 1445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7" name="Oval 1446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8" name="Oval 1447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9" name="Oval 1448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0" name="Oval 1449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1" name="Oval 1450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2" name="Oval 1451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3" name="Oval 1452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4" name="Oval 1453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5" name="Oval 1454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6" name="Oval 1455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7" name="Oval 1456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8" name="Oval 1457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9" name="Oval 1458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0" name="Oval 1459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1" name="Oval 1460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2" name="Oval 1461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3" name="Oval 1462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4" name="Oval 1463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5" name="Oval 1464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6" name="Oval 1465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7" name="Oval 1466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8" name="Oval 1467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9" name="Oval 1468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0" name="Oval 1469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1" name="Oval 1470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2" name="Oval 1471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3" name="Oval 1472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4" name="Oval 1473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5" name="Oval 1474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6" name="Oval 1475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7" name="Oval 1476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8" name="Oval 1477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9" name="Oval 1478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0" name="Oval 1479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1" name="Oval 1480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2" name="Oval 1481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3" name="Oval 1482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4" name="Oval 1483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5" name="Oval 1484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6" name="Oval 1485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7" name="Oval 1486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8" name="Oval 1487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9" name="Oval 1488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0" name="Oval 1489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1" name="Oval 1490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2" name="Oval 1491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3" name="Oval 1492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4" name="Oval 1493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5" name="Oval 1494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6" name="Oval 1495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7" name="Oval 1496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8" name="Oval 1497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9" name="Oval 1498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0" name="Oval 1499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1" name="Oval 1500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2" name="Oval 1501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3" name="Oval 1502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4" name="Oval 1503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5" name="Oval 1504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6" name="Oval 1505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7" name="Oval 1506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8" name="Oval 1507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9" name="Oval 1508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0" name="Oval 1509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11" name="Group 1510"/>
          <p:cNvGrpSpPr/>
          <p:nvPr/>
        </p:nvGrpSpPr>
        <p:grpSpPr>
          <a:xfrm>
            <a:off x="12090957" y="878204"/>
            <a:ext cx="104150" cy="1184244"/>
            <a:chOff x="12112490" y="2341699"/>
            <a:chExt cx="104150" cy="1184244"/>
          </a:xfrm>
        </p:grpSpPr>
        <p:sp>
          <p:nvSpPr>
            <p:cNvPr id="1512" name="Oval 1511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3" name="Oval 1512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4" name="Oval 1513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5" name="Oval 1514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6" name="Oval 1515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7" name="Oval 1516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8" name="Oval 1517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19" name="Group 1518"/>
          <p:cNvGrpSpPr/>
          <p:nvPr/>
        </p:nvGrpSpPr>
        <p:grpSpPr>
          <a:xfrm>
            <a:off x="12090957" y="-377390"/>
            <a:ext cx="104150" cy="1184244"/>
            <a:chOff x="12112490" y="2341699"/>
            <a:chExt cx="104150" cy="1184244"/>
          </a:xfrm>
        </p:grpSpPr>
        <p:sp>
          <p:nvSpPr>
            <p:cNvPr id="1520" name="Oval 1519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1" name="Oval 1520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2" name="Oval 1521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3" name="Oval 1522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4" name="Oval 1523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5" name="Oval 1524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6" name="Oval 1525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23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E685AD-8881-F647-E409-F92D74DD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0342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l-GR" dirty="0">
                <a:latin typeface="Calibri Light" panose="020F0302020204030204" pitchFamily="34" charset="0"/>
              </a:rPr>
              <a:t> </a:t>
            </a:r>
            <a:r>
              <a:rPr lang="en-US" dirty="0">
                <a:latin typeface="Calibri Light" panose="020F0302020204030204" pitchFamily="34" charset="0"/>
              </a:rPr>
              <a:t>Proving safety with 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158990" y="3615568"/>
            <a:ext cx="4614933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Inv(v) &amp;&amp; Next(v, v’) 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Inv(v’)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158990" y="2899273"/>
            <a:ext cx="4614933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Init(v) ==&gt; Inv(v)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158990" y="2132410"/>
            <a:ext cx="4614933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Inv(v) ==&gt; Safety(v)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864743" y="5553391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rgbClr val="FFFFFF"/>
                </a:solidFill>
                <a:latin typeface="Calibri" panose="020F0502020204030204" pitchFamily="34" charset="0"/>
              </a:rPr>
              <a:t>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24925" y="5553391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rgbClr val="FFFFFF"/>
                </a:solidFill>
                <a:latin typeface="Calibri" panose="020F0502020204030204" pitchFamily="34" charset="0"/>
              </a:rPr>
              <a:t>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785107" y="5553391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rgbClr val="FFFFFF"/>
                </a:solidFill>
                <a:latin typeface="Calibri" panose="020F0502020204030204" pitchFamily="34" charset="0"/>
              </a:rPr>
              <a:t>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45289" y="5553391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rgbClr val="FFFFFF"/>
                </a:solidFill>
                <a:latin typeface="Calibri" panose="020F0502020204030204" pitchFamily="34" charset="0"/>
              </a:rPr>
              <a:t>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705471" y="5553391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rgbClr val="FFFFFF"/>
                </a:solidFill>
                <a:latin typeface="Calibri" panose="020F0502020204030204" pitchFamily="34" charset="0"/>
              </a:rPr>
              <a:t>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847602" y="4878206"/>
            <a:ext cx="7270081" cy="609600"/>
            <a:chOff x="1942070" y="6383751"/>
            <a:chExt cx="10339671" cy="866987"/>
          </a:xfrm>
        </p:grpSpPr>
        <p:sp>
          <p:nvSpPr>
            <p:cNvPr id="32" name="Rounded Rectangle 31"/>
            <p:cNvSpPr/>
            <p:nvPr/>
          </p:nvSpPr>
          <p:spPr>
            <a:xfrm>
              <a:off x="1942070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015724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089379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163033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0236689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37" name="Down Arrow 36"/>
            <p:cNvSpPr/>
            <p:nvPr/>
          </p:nvSpPr>
          <p:spPr>
            <a:xfrm rot="16200000">
              <a:off x="3129285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 rot="16200000">
              <a:off x="9350242" y="6286885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9" name="Down Arrow 38"/>
            <p:cNvSpPr/>
            <p:nvPr/>
          </p:nvSpPr>
          <p:spPr>
            <a:xfrm rot="16200000">
              <a:off x="7276588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 rot="16200000">
              <a:off x="5202936" y="628688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 rot="16200000">
              <a:off x="11426260" y="6286882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516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Example: lock server</a:t>
            </a:r>
            <a:endParaRPr dirty="0">
              <a:latin typeface="Calibri Light" panose="020F03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80063" y="2978980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21" name="Oval 20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Server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28903" y="2034288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30" name="Oval 29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Client 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28902" y="3918877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35" name="Oval 34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Client 2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2333" y="5459880"/>
            <a:ext cx="5900691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400" dirty="0">
                <a:ea typeface="Calibri" charset="0"/>
                <a:cs typeface="Calibri" charset="0"/>
                <a:sym typeface="Gill Sans Light"/>
              </a:rPr>
              <a:t>ghost predicate Safety(v) { !(v.C1 &amp;&amp; v.C2) }</a:t>
            </a:r>
            <a:endParaRPr lang="en-US" sz="2400" dirty="0">
              <a:ea typeface="Calibri Light" charset="0"/>
              <a:cs typeface="Calibri Light" charset="0"/>
              <a:sym typeface="Gill Sans Light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EFA8942-8F47-EE4F-AC48-906D05A1E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67206" y="2976187"/>
            <a:ext cx="333939" cy="33393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2D1DDA-D14C-3628-57D4-B2B85A91005A}"/>
              </a:ext>
            </a:extLst>
          </p:cNvPr>
          <p:cNvSpPr txBox="1"/>
          <p:nvPr/>
        </p:nvSpPr>
        <p:spPr>
          <a:xfrm>
            <a:off x="692333" y="4752905"/>
            <a:ext cx="903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datatype Variables = Variables(S: bool, C1: bool, C2:bool)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48A55-6BBD-5B37-640D-373F1156FBA4}"/>
              </a:ext>
            </a:extLst>
          </p:cNvPr>
          <p:cNvSpPr txBox="1"/>
          <p:nvPr/>
        </p:nvSpPr>
        <p:spPr>
          <a:xfrm>
            <a:off x="6606039" y="5369636"/>
            <a:ext cx="3235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a typeface="Calibri Light" charset="0"/>
                <a:cs typeface="Calibri Light" charset="0"/>
                <a:sym typeface="Gill Sans Light"/>
              </a:rPr>
              <a:t>Both clients cannot hold the lock at the same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1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29518 -0.13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18 -0.13959 L 4.375E-6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18743" y="1579736"/>
            <a:ext cx="7474148" cy="4114800"/>
          </a:xfrm>
          <a:prstGeom prst="rect">
            <a:avLst/>
          </a:prstGeom>
          <a:noFill/>
          <a:ln w="3492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609543" y="2511325"/>
            <a:ext cx="7096011" cy="3017520"/>
            <a:chOff x="2217225" y="4824923"/>
            <a:chExt cx="8812527" cy="3085763"/>
          </a:xfrm>
        </p:grpSpPr>
        <p:sp>
          <p:nvSpPr>
            <p:cNvPr id="24" name="Oval 23"/>
            <p:cNvSpPr/>
            <p:nvPr/>
          </p:nvSpPr>
          <p:spPr>
            <a:xfrm>
              <a:off x="2217225" y="4824923"/>
              <a:ext cx="8812527" cy="3085763"/>
            </a:xfrm>
            <a:prstGeom prst="ellipse">
              <a:avLst/>
            </a:prstGeom>
            <a:solidFill>
              <a:srgbClr val="92D050">
                <a:alpha val="26000"/>
              </a:srgbClr>
            </a:solidFill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444741" y="5357847"/>
              <a:ext cx="1163123" cy="6236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Safe </a:t>
              </a:r>
            </a:p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states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61929" y="3380381"/>
            <a:ext cx="7157036" cy="1833808"/>
            <a:chOff x="2425716" y="11811459"/>
            <a:chExt cx="7173346" cy="670785"/>
          </a:xfrm>
        </p:grpSpPr>
        <p:sp>
          <p:nvSpPr>
            <p:cNvPr id="49" name="Oval 48"/>
            <p:cNvSpPr/>
            <p:nvPr/>
          </p:nvSpPr>
          <p:spPr>
            <a:xfrm>
              <a:off x="2425716" y="11811459"/>
              <a:ext cx="6783576" cy="670785"/>
            </a:xfrm>
            <a:prstGeom prst="ellipse">
              <a:avLst/>
            </a:prstGeom>
            <a:solidFill>
              <a:srgbClr val="92D050">
                <a:alpha val="28000"/>
              </a:srgbClr>
            </a:solidFill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16926" y="12191313"/>
              <a:ext cx="3582136" cy="216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Inductive </a:t>
              </a:r>
            </a:p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invariant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942603" y="3525691"/>
            <a:ext cx="5088639" cy="1563624"/>
            <a:chOff x="3324228" y="6037026"/>
            <a:chExt cx="3902164" cy="1082702"/>
          </a:xfrm>
        </p:grpSpPr>
        <p:sp>
          <p:nvSpPr>
            <p:cNvPr id="27" name="Oval 26"/>
            <p:cNvSpPr/>
            <p:nvPr/>
          </p:nvSpPr>
          <p:spPr>
            <a:xfrm>
              <a:off x="3324228" y="6037026"/>
              <a:ext cx="3705222" cy="1082702"/>
            </a:xfrm>
            <a:prstGeom prst="ellipse">
              <a:avLst/>
            </a:prstGeom>
            <a:no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43831" y="6555801"/>
              <a:ext cx="1782561" cy="409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Reachable </a:t>
              </a:r>
            </a:p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states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449696" y="1797579"/>
            <a:ext cx="125585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>
                <a:solidFill>
                  <a:srgbClr val="535353"/>
                </a:solidFill>
                <a:sym typeface="Gill Sans Light"/>
              </a:rPr>
              <a:t>All states</a:t>
            </a: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Example: lock server</a:t>
            </a:r>
            <a:endParaRPr dirty="0">
              <a:latin typeface="Calibri Light" panose="020F0302020204030204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/>
        </p:nvGraphicFramePr>
        <p:xfrm>
          <a:off x="3189957" y="4094336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91541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/>
        </p:nvGraphicFramePr>
        <p:xfrm>
          <a:off x="4626577" y="4588489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91541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/>
        </p:nvGraphicFramePr>
        <p:xfrm>
          <a:off x="4851728" y="3724735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91541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/>
        </p:nvGraphicFramePr>
        <p:xfrm>
          <a:off x="7859138" y="4113562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915414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/>
        </p:nvGraphicFramePr>
        <p:xfrm>
          <a:off x="4077509" y="2860934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915414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/>
        </p:nvGraphicFramePr>
        <p:xfrm>
          <a:off x="6225981" y="2697426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91541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/>
        </p:nvGraphicFramePr>
        <p:xfrm>
          <a:off x="4507379" y="1945274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91541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/>
        </p:nvGraphicFramePr>
        <p:xfrm>
          <a:off x="6583532" y="1902023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915414"/>
                  </a:ext>
                </a:extLst>
              </a:tr>
            </a:tbl>
          </a:graphicData>
        </a:graphic>
      </p:graphicFrame>
      <p:cxnSp>
        <p:nvCxnSpPr>
          <p:cNvPr id="4" name="Curved Connector 3"/>
          <p:cNvCxnSpPr>
            <a:stCxn id="29" idx="0"/>
          </p:cNvCxnSpPr>
          <p:nvPr/>
        </p:nvCxnSpPr>
        <p:spPr>
          <a:xfrm rot="5400000" flipH="1" flipV="1">
            <a:off x="4578652" y="2587858"/>
            <a:ext cx="558853" cy="0"/>
          </a:xfrm>
          <a:prstGeom prst="curvedConnector3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889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Proving a safety invariant</a:t>
            </a:r>
            <a:endParaRPr dirty="0"/>
          </a:p>
        </p:txBody>
      </p:sp>
      <p:sp>
        <p:nvSpPr>
          <p:cNvPr id="396" name="Google Shape;396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predicate Safety(v: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Variables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true // TBD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lemma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SafetyProof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ensures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forall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v ::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Init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(v) ==&gt; 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Safety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(v)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ensures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forall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v, v' :: 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Safety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(v) &amp;&amp; Next(v, v') ==&gt; 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Safety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(v')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sz="20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8" name="Google Shape;398;p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399" name="Google Shape;399;p29"/>
          <p:cNvSpPr/>
          <p:nvPr/>
        </p:nvSpPr>
        <p:spPr>
          <a:xfrm>
            <a:off x="6321468" y="3066001"/>
            <a:ext cx="1561416" cy="602800"/>
          </a:xfrm>
          <a:prstGeom prst="wedgeRoundRectCallout">
            <a:avLst>
              <a:gd name="adj1" fmla="val -110410"/>
              <a:gd name="adj2" fmla="val 127780"/>
              <a:gd name="adj3" fmla="val 0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Base case</a:t>
            </a:r>
            <a:endParaRPr sz="2400"/>
          </a:p>
        </p:txBody>
      </p:sp>
      <p:sp>
        <p:nvSpPr>
          <p:cNvPr id="400" name="Google Shape;400;p29"/>
          <p:cNvSpPr/>
          <p:nvPr/>
        </p:nvSpPr>
        <p:spPr>
          <a:xfrm>
            <a:off x="8070775" y="5436587"/>
            <a:ext cx="2226577" cy="602800"/>
          </a:xfrm>
          <a:prstGeom prst="wedgeRoundRectCallout">
            <a:avLst>
              <a:gd name="adj1" fmla="val -42476"/>
              <a:gd name="adj2" fmla="val -168247"/>
              <a:gd name="adj3" fmla="val 0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Inductive Step</a:t>
            </a:r>
            <a:endParaRPr sz="2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01D524-2484-3CFA-6C50-D5CB7DFC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BF1842-4365-4932-8827-9E2FDB6C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C2706B-08AC-C553-3DBD-0F5617C049FB}"/>
              </a:ext>
            </a:extLst>
          </p:cNvPr>
          <p:cNvGrpSpPr/>
          <p:nvPr/>
        </p:nvGrpSpPr>
        <p:grpSpPr>
          <a:xfrm>
            <a:off x="8962006" y="1876032"/>
            <a:ext cx="2670691" cy="2379937"/>
            <a:chOff x="8514824" y="3492796"/>
            <a:chExt cx="2670691" cy="23799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AA3DE6-744F-04E6-5934-65EEA7FCE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5920" y="3492796"/>
              <a:ext cx="2082680" cy="20826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DC996A-0583-B3E7-A49D-8E7EAF8AFAF9}"/>
                </a:ext>
              </a:extLst>
            </p:cNvPr>
            <p:cNvSpPr txBox="1"/>
            <p:nvPr/>
          </p:nvSpPr>
          <p:spPr>
            <a:xfrm>
              <a:off x="8514824" y="5411068"/>
              <a:ext cx="2670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VSCode</a:t>
              </a:r>
              <a:r>
                <a:rPr lang="en-US" sz="2400" dirty="0"/>
                <a:t> transition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8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/>
              <a:t>   </a:t>
            </a:r>
            <a:r>
              <a:rPr lang="en" dirty="0"/>
              <a:t>Jay Normal Form</a:t>
            </a:r>
            <a:endParaRPr dirty="0"/>
          </a:p>
        </p:txBody>
      </p:sp>
      <p:sp>
        <p:nvSpPr>
          <p:cNvPr id="422" name="Google Shape;422;p3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6188901" cy="4351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As you begin writing more interesting specs</a:t>
            </a:r>
            <a:r>
              <a:rPr lang="en-US" dirty="0"/>
              <a:t>, </a:t>
            </a:r>
            <a:r>
              <a:rPr lang="en" dirty="0"/>
              <a:t>proofs will be nontrivial.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/>
              <a:t>Pull all the nondeterminism into one place,</a:t>
            </a:r>
            <a:r>
              <a:rPr lang="en-US" dirty="0"/>
              <a:t> </a:t>
            </a:r>
            <a:r>
              <a:rPr lang="en" dirty="0"/>
              <a:t>and get a receipt.</a:t>
            </a:r>
            <a:endParaRPr dirty="0"/>
          </a:p>
        </p:txBody>
      </p:sp>
      <p:sp>
        <p:nvSpPr>
          <p:cNvPr id="423" name="Google Shape;423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425" name="Google Shape;425;p32"/>
          <p:cNvSpPr txBox="1"/>
          <p:nvPr/>
        </p:nvSpPr>
        <p:spPr>
          <a:xfrm>
            <a:off x="2756000" y="6088184"/>
            <a:ext cx="33400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67" dirty="0">
                <a:solidFill>
                  <a:srgbClr val="B7B7B7"/>
                </a:solidFill>
              </a:rPr>
              <a:t>image: </a:t>
            </a:r>
            <a:r>
              <a:rPr lang="en" sz="1467" dirty="0" err="1">
                <a:solidFill>
                  <a:srgbClr val="B7B7B7"/>
                </a:solidFill>
              </a:rPr>
              <a:t>flickr</a:t>
            </a:r>
            <a:r>
              <a:rPr lang="en" sz="1467" dirty="0">
                <a:solidFill>
                  <a:srgbClr val="B7B7B7"/>
                </a:solidFill>
              </a:rPr>
              <a:t>/</a:t>
            </a:r>
            <a:r>
              <a:rPr lang="en" sz="1467" dirty="0" err="1">
                <a:solidFill>
                  <a:srgbClr val="B7B7B7"/>
                </a:solidFill>
              </a:rPr>
              <a:t>afagen</a:t>
            </a:r>
            <a:r>
              <a:rPr lang="en" sz="1467" dirty="0">
                <a:solidFill>
                  <a:srgbClr val="B7B7B7"/>
                </a:solidFill>
              </a:rPr>
              <a:t> CC-by-</a:t>
            </a:r>
            <a:r>
              <a:rPr lang="en" sz="1467" dirty="0" err="1">
                <a:solidFill>
                  <a:srgbClr val="B7B7B7"/>
                </a:solidFill>
              </a:rPr>
              <a:t>nc</a:t>
            </a:r>
            <a:r>
              <a:rPr lang="en" sz="1467" dirty="0">
                <a:solidFill>
                  <a:srgbClr val="B7B7B7"/>
                </a:solidFill>
              </a:rPr>
              <a:t>-</a:t>
            </a:r>
            <a:r>
              <a:rPr lang="en" sz="1467" dirty="0" err="1">
                <a:solidFill>
                  <a:srgbClr val="B7B7B7"/>
                </a:solidFill>
              </a:rPr>
              <a:t>sa</a:t>
            </a:r>
            <a:endParaRPr sz="1467" dirty="0">
              <a:solidFill>
                <a:srgbClr val="B7B7B7"/>
              </a:solidFill>
            </a:endParaRPr>
          </a:p>
        </p:txBody>
      </p:sp>
      <p:pic>
        <p:nvPicPr>
          <p:cNvPr id="426" name="Google Shape;4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434" y="0"/>
            <a:ext cx="3282901" cy="1264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cture of J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3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5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Jay Normal Form</a:t>
            </a:r>
            <a:endParaRPr/>
          </a:p>
        </p:txBody>
      </p:sp>
      <p:sp>
        <p:nvSpPr>
          <p:cNvPr id="422" name="Google Shape;422;p3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247334" cy="4351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datatype Step = 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| Action1Step( &lt;parameters&gt; 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| Action2Step( &lt;parameters&gt; 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...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endParaRPr lang="en-US"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predicate </a:t>
            </a:r>
            <a:r>
              <a:rPr lang="en-US" sz="1800" dirty="0" err="1">
                <a:latin typeface="Consolas"/>
                <a:ea typeface="Consolas"/>
                <a:cs typeface="Consolas"/>
                <a:sym typeface="Consolas"/>
              </a:rPr>
              <a:t>NextStep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(v: Variables, v’: Variables, </a:t>
            </a:r>
            <a:r>
              <a:rPr lang="en-US" sz="1800" dirty="0" err="1">
                <a:latin typeface="Consolas"/>
                <a:ea typeface="Consolas"/>
                <a:cs typeface="Consolas"/>
                <a:sym typeface="Consolas"/>
              </a:rPr>
              <a:t>step:Step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match step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  case Action1Step(&lt;parameters&gt;) =&gt; Action1(v, v’, &lt;parameters&gt;)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  case Action2Step(&lt;parameters&gt;) =&gt; Action2(v, v’, &lt;parameters&gt;)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  ...		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predicate Next(v: Variables, v’: Variables)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  exists step :: </a:t>
            </a:r>
            <a:r>
              <a:rPr lang="en-US" sz="1800" dirty="0" err="1">
                <a:latin typeface="Consolas"/>
                <a:ea typeface="Consolas"/>
                <a:cs typeface="Consolas"/>
                <a:sym typeface="Consolas"/>
              </a:rPr>
              <a:t>NextStep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(v, v’, step)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lang="en" sz="18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3" name="Google Shape;423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66F23E-A875-49F5-6BE2-B8D944EC03AB}"/>
              </a:ext>
            </a:extLst>
          </p:cNvPr>
          <p:cNvGrpSpPr/>
          <p:nvPr/>
        </p:nvGrpSpPr>
        <p:grpSpPr>
          <a:xfrm>
            <a:off x="8962006" y="1621357"/>
            <a:ext cx="2670691" cy="2379937"/>
            <a:chOff x="8514824" y="3492796"/>
            <a:chExt cx="2670691" cy="23799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199C8C7-734C-032D-0BAF-E96464034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5920" y="3492796"/>
              <a:ext cx="2082680" cy="20826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E16B2B-F022-5810-B752-E8BFD7F2329E}"/>
                </a:ext>
              </a:extLst>
            </p:cNvPr>
            <p:cNvSpPr txBox="1"/>
            <p:nvPr/>
          </p:nvSpPr>
          <p:spPr>
            <a:xfrm>
              <a:off x="8514824" y="5411068"/>
              <a:ext cx="2670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VSCode</a:t>
              </a:r>
              <a:r>
                <a:rPr lang="en-US" sz="2400" dirty="0"/>
                <a:t> transition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30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 err="1"/>
              <a:t>Administrivia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to leave right after class today</a:t>
            </a:r>
          </a:p>
          <a:p>
            <a:endParaRPr lang="en-US" dirty="0"/>
          </a:p>
          <a:p>
            <a:r>
              <a:rPr lang="en-US" dirty="0"/>
              <a:t>Problem Set 1 due today</a:t>
            </a:r>
          </a:p>
          <a:p>
            <a:r>
              <a:rPr lang="en-US" dirty="0"/>
              <a:t>Problem Set 2 will be released tomorrow</a:t>
            </a:r>
          </a:p>
          <a:p>
            <a:pPr lvl="1"/>
            <a:r>
              <a:rPr lang="en-US" dirty="0"/>
              <a:t>Chapters 3 and 4</a:t>
            </a:r>
          </a:p>
          <a:p>
            <a:pPr lvl="2"/>
            <a:r>
              <a:rPr lang="en-US" dirty="0"/>
              <a:t>Due October 3, 11:59pm</a:t>
            </a:r>
          </a:p>
          <a:p>
            <a:r>
              <a:rPr lang="en-US" dirty="0"/>
              <a:t>Reminder: assignment timeline on Piazza</a:t>
            </a:r>
          </a:p>
          <a:p>
            <a:endParaRPr lang="en-US" dirty="0"/>
          </a:p>
          <a:p>
            <a:r>
              <a:rPr lang="en-US" dirty="0"/>
              <a:t>Not too early to start finding a partner for Project 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9/19/24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423" name="Google Shape;423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37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Safety property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 sz="4800"/>
            </a:pPr>
            <a:r>
              <a:rPr lang="en-US" sz="2900" dirty="0"/>
              <a:t>Safety property (a.k.a. invariant): a property that </a:t>
            </a:r>
            <a:r>
              <a:rPr lang="en-US" sz="2900" b="1" dirty="0"/>
              <a:t>always</a:t>
            </a:r>
            <a:r>
              <a:rPr lang="en-US" sz="2900" dirty="0"/>
              <a:t> holds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81" name="Shape 681"/>
          <p:cNvSpPr/>
          <p:nvPr/>
        </p:nvSpPr>
        <p:spPr>
          <a:xfrm>
            <a:off x="2608957" y="2008075"/>
            <a:ext cx="6974087" cy="59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4800"/>
            </a:pPr>
            <a:endParaRPr sz="3375" dirty="0">
              <a:latin typeface="Calibri Light" panose="020F03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76806" y="5595504"/>
            <a:ext cx="7270081" cy="609600"/>
            <a:chOff x="1942070" y="6383751"/>
            <a:chExt cx="10339671" cy="866987"/>
          </a:xfrm>
        </p:grpSpPr>
        <p:sp>
          <p:nvSpPr>
            <p:cNvPr id="6" name="Rounded Rectangle 5"/>
            <p:cNvSpPr/>
            <p:nvPr/>
          </p:nvSpPr>
          <p:spPr>
            <a:xfrm>
              <a:off x="1942070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015724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89379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163033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236689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 rot="16200000">
              <a:off x="3129285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rot="16200000">
              <a:off x="9350242" y="6286885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16200000">
              <a:off x="7276588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 rot="16200000">
              <a:off x="5202936" y="628688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 rot="16200000">
              <a:off x="11426260" y="6286882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71113" y="3284906"/>
            <a:ext cx="1610351" cy="1477903"/>
            <a:chOff x="6114806" y="1768057"/>
            <a:chExt cx="2161491" cy="1983713"/>
          </a:xfrm>
        </p:grpSpPr>
        <p:sp>
          <p:nvSpPr>
            <p:cNvPr id="24" name="Oval 23"/>
            <p:cNvSpPr/>
            <p:nvPr/>
          </p:nvSpPr>
          <p:spPr>
            <a:xfrm>
              <a:off x="6191006" y="2444556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7742897" y="2427614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490771" y="321837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639213" y="1768057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386397" y="321837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29" name="Donut 28"/>
            <p:cNvSpPr/>
            <p:nvPr/>
          </p:nvSpPr>
          <p:spPr>
            <a:xfrm>
              <a:off x="6114806" y="2358140"/>
              <a:ext cx="685800" cy="706232"/>
            </a:xfrm>
            <a:prstGeom prst="donut">
              <a:avLst>
                <a:gd name="adj" fmla="val 789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6646291" y="2223342"/>
              <a:ext cx="71037" cy="2993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094498" y="2223342"/>
              <a:ext cx="726514" cy="2823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905913" y="2301457"/>
              <a:ext cx="747184" cy="9169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905913" y="2301457"/>
              <a:ext cx="40143" cy="9950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7024171" y="3485070"/>
              <a:ext cx="3622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6457706" y="2977956"/>
              <a:ext cx="159614" cy="2577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7376672" y="1777091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7172613" y="2001686"/>
              <a:ext cx="204059" cy="421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7808042" y="2218650"/>
              <a:ext cx="201555" cy="2089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7841682" y="2961014"/>
              <a:ext cx="167915" cy="3354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642989" y="2732039"/>
            <a:ext cx="4918568" cy="5030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800" b="1" dirty="0">
                <a:ea typeface="Calibri Light" charset="0"/>
                <a:cs typeface="Calibri Light" charset="0"/>
                <a:sym typeface="Gill Sans Light"/>
              </a:rPr>
              <a:t>State machine </a:t>
            </a:r>
            <a:r>
              <a:rPr lang="en-US" sz="2800" b="1" dirty="0">
                <a:ea typeface="Calibri Light" charset="0"/>
                <a:cs typeface="Calibri Light" charset="0"/>
              </a:rPr>
              <a:t>representation</a:t>
            </a:r>
            <a:endParaRPr lang="en-US" sz="2800" b="1" dirty="0"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227" y="4977377"/>
            <a:ext cx="2890913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dirty="0">
                <a:ea typeface="Calibri Light" charset="0"/>
                <a:cs typeface="Calibri Light" charset="0"/>
                <a:sym typeface="Gill Sans Light"/>
              </a:rPr>
              <a:t>An execution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492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A simple application: Crawler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321457">
              <a:spcBef>
                <a:spcPts val="0"/>
              </a:spcBef>
            </a:pPr>
            <a:r>
              <a:rPr lang="en-US" dirty="0">
                <a:ea typeface="Calibri Light" charset="0"/>
                <a:cs typeface="Calibri Light" charset="0"/>
              </a:rPr>
              <a:t>Crawler starts at (0,5)</a:t>
            </a:r>
          </a:p>
          <a:p>
            <a:pPr marL="0" indent="-321457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Calibri Light" charset="0"/>
                <a:cs typeface="Calibri Light" charset="0"/>
              </a:rPr>
              <a:t>It can move 1 step north or 1 step south-east</a:t>
            </a:r>
          </a:p>
          <a:p>
            <a:pPr marL="0" indent="-321457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Calibri Light" charset="0"/>
                <a:cs typeface="Calibri Light" charset="0"/>
              </a:rPr>
              <a:t>Can it ever fall in the hole?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36581" y="3167605"/>
            <a:ext cx="0" cy="3945078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985779" y="5155025"/>
            <a:ext cx="5028414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/>
          <p:nvPr/>
        </p:nvCxnSpPr>
        <p:spPr>
          <a:xfrm>
            <a:off x="4004424" y="4973851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/>
          <p:nvPr/>
        </p:nvCxnSpPr>
        <p:spPr>
          <a:xfrm>
            <a:off x="4005521" y="4794344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Connector 47"/>
          <p:cNvCxnSpPr/>
          <p:nvPr/>
        </p:nvCxnSpPr>
        <p:spPr>
          <a:xfrm>
            <a:off x="4008170" y="460798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4004424" y="4417881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/>
          <p:cNvCxnSpPr/>
          <p:nvPr/>
        </p:nvCxnSpPr>
        <p:spPr>
          <a:xfrm>
            <a:off x="4004424" y="423992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/>
          <p:cNvCxnSpPr/>
          <p:nvPr/>
        </p:nvCxnSpPr>
        <p:spPr>
          <a:xfrm>
            <a:off x="4005064" y="534346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/>
          <p:cNvCxnSpPr/>
          <p:nvPr/>
        </p:nvCxnSpPr>
        <p:spPr>
          <a:xfrm>
            <a:off x="4004424" y="552890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4005521" y="5711520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4004424" y="5894774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4092946" y="4325342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3482513" y="4610443"/>
            <a:ext cx="1107776" cy="1095265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4009609" y="423992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4005521" y="4060420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4004923" y="3874061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4007671" y="368395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4007671" y="3512498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8" name="Group 87"/>
          <p:cNvGrpSpPr/>
          <p:nvPr/>
        </p:nvGrpSpPr>
        <p:grpSpPr>
          <a:xfrm>
            <a:off x="4004425" y="5894145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1" name="Group 90"/>
          <p:cNvGrpSpPr/>
          <p:nvPr/>
        </p:nvGrpSpPr>
        <p:grpSpPr>
          <a:xfrm rot="5400000">
            <a:off x="5197348" y="4875785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2993841" y="4877234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4033982" y="4974641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 rot="20569322">
            <a:off x="4125154" y="5017427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988262" y="4198237"/>
            <a:ext cx="91440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66849" y="3167605"/>
            <a:ext cx="4041974" cy="3121111"/>
          </a:xfrm>
          <a:prstGeom prst="rect">
            <a:avLst/>
          </a:prstGeom>
          <a:ln>
            <a:solidFill>
              <a:srgbClr val="5A5F5E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predicate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Init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v:Variables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) {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0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5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}</a:t>
            </a:r>
          </a:p>
          <a:p>
            <a:pPr algn="l"/>
            <a:endParaRPr lang="mr-IN" sz="1406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l"/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predicate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MoveNorth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v:Variables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v':Variables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) {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v'.x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endParaRPr lang="mr-IN" sz="1406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+ 1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}</a:t>
            </a:r>
          </a:p>
          <a:p>
            <a:pPr algn="l"/>
            <a:endParaRPr lang="mr-IN" sz="1406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l"/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predicate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MoveSouthEast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v:Variables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v':Variables</a:t>
            </a:r>
            <a:r>
              <a:rPr lang="en-US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) {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v'.x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v.x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+ 1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  &amp;&amp; </a:t>
            </a:r>
            <a:r>
              <a:rPr lang="tr-TR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v'.y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== </a:t>
            </a:r>
            <a:r>
              <a:rPr lang="en-US" sz="1406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v.y</a:t>
            </a:r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- 1</a:t>
            </a:r>
          </a:p>
          <a:p>
            <a:pPr algn="l"/>
            <a:r>
              <a:rPr lang="mr-IN" sz="1406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 }</a:t>
            </a:r>
            <a:endParaRPr lang="en-US" sz="1406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370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Proving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 Light" panose="020F0302020204030204" pitchFamily="34" charset="0"/>
              </a:rPr>
              <a:t>Proof by induction</a:t>
            </a:r>
          </a:p>
          <a:p>
            <a:pPr marL="0" indent="-321457">
              <a:spcBef>
                <a:spcPts val="0"/>
              </a:spcBef>
            </a:pPr>
            <a:r>
              <a:rPr lang="en-US" dirty="0"/>
              <a:t>Prove it holds on the first state</a:t>
            </a:r>
          </a:p>
          <a:p>
            <a:pPr marL="0" indent="-321457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Prove it holds during a transition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46842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07025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7207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27389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787571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29702" y="3563327"/>
            <a:ext cx="7270081" cy="609600"/>
            <a:chOff x="1942070" y="6383751"/>
            <a:chExt cx="10339671" cy="866987"/>
          </a:xfrm>
        </p:grpSpPr>
        <p:sp>
          <p:nvSpPr>
            <p:cNvPr id="6" name="Rounded Rectangle 5"/>
            <p:cNvSpPr/>
            <p:nvPr/>
          </p:nvSpPr>
          <p:spPr>
            <a:xfrm>
              <a:off x="1942070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015724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89379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163033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236689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 rot="16200000">
              <a:off x="3129285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rot="16200000">
              <a:off x="9350242" y="6286885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16200000">
              <a:off x="7276588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 rot="16200000">
              <a:off x="5202936" y="628688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 rot="16200000">
              <a:off x="11426260" y="6286882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412850" y="5648841"/>
            <a:ext cx="3561300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P(v) &amp;&amp; Next(v, v’) 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P(v’)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12851" y="4932546"/>
            <a:ext cx="3581411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Init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==&gt; P(v)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9/19/24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56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cs498-template" id="{DA77E98E-D022-FA45-992F-2D0DA55B6CD0}" vid="{44C465E8-53DD-E348-BEFB-A5C0044A7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31927</TotalTime>
  <Words>1260</Words>
  <Application>Microsoft Macintosh PowerPoint</Application>
  <PresentationFormat>Widescreen</PresentationFormat>
  <Paragraphs>342</Paragraphs>
  <Slides>26</Slides>
  <Notes>26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Consolas</vt:lpstr>
      <vt:lpstr>Office Theme</vt:lpstr>
      <vt:lpstr>EECS498-003 Formal Verification of Systems Software</vt:lpstr>
      <vt:lpstr>Chapter 4: Proving properties</vt:lpstr>
      <vt:lpstr>Proving a safety invariant</vt:lpstr>
      <vt:lpstr>   Jay Normal Form</vt:lpstr>
      <vt:lpstr>Jay Normal Form</vt:lpstr>
      <vt:lpstr>Administrivia</vt:lpstr>
      <vt:lpstr>Safety property</vt:lpstr>
      <vt:lpstr>A simple application: Crawler</vt:lpstr>
      <vt:lpstr>Proving invariants</vt:lpstr>
      <vt:lpstr>Proving the Crawler</vt:lpstr>
      <vt:lpstr>Inductive invariants</vt:lpstr>
      <vt:lpstr>Invariants vs  Inductive invariants</vt:lpstr>
      <vt:lpstr>Invariants vs  Inductive invariants</vt:lpstr>
      <vt:lpstr> Proving safety with Inductive invariants</vt:lpstr>
      <vt:lpstr>Proving the Crawler</vt:lpstr>
      <vt:lpstr>Proving the Crawler</vt:lpstr>
      <vt:lpstr>Proving the Crawler</vt:lpstr>
      <vt:lpstr>Proving the Crawler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Proving safety with Inductive invariants</vt:lpstr>
      <vt:lpstr>Example: lock server</vt:lpstr>
      <vt:lpstr>Example: lock server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Kapritsos, Manos</cp:lastModifiedBy>
  <cp:revision>1446</cp:revision>
  <dcterms:created xsi:type="dcterms:W3CDTF">2022-08-23T16:51:43Z</dcterms:created>
  <dcterms:modified xsi:type="dcterms:W3CDTF">2024-09-19T18:50:18Z</dcterms:modified>
  <cp:category/>
</cp:coreProperties>
</file>