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1"/>
  </p:notesMasterIdLst>
  <p:sldIdLst>
    <p:sldId id="256" r:id="rId2"/>
    <p:sldId id="321" r:id="rId3"/>
    <p:sldId id="322" r:id="rId4"/>
    <p:sldId id="323" r:id="rId5"/>
    <p:sldId id="324" r:id="rId6"/>
    <p:sldId id="325" r:id="rId7"/>
    <p:sldId id="327" r:id="rId8"/>
    <p:sldId id="326" r:id="rId9"/>
    <p:sldId id="328" r:id="rId10"/>
    <p:sldId id="329" r:id="rId11"/>
    <p:sldId id="330" r:id="rId12"/>
    <p:sldId id="331" r:id="rId13"/>
    <p:sldId id="332" r:id="rId14"/>
    <p:sldId id="333" r:id="rId15"/>
    <p:sldId id="334" r:id="rId16"/>
    <p:sldId id="335" r:id="rId17"/>
    <p:sldId id="336" r:id="rId18"/>
    <p:sldId id="337" r:id="rId19"/>
    <p:sldId id="338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8343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943"/>
    <p:restoredTop sz="95768"/>
  </p:normalViewPr>
  <p:slideViewPr>
    <p:cSldViewPr snapToGrid="0" snapToObjects="1">
      <p:cViewPr>
        <p:scale>
          <a:sx n="113" d="100"/>
          <a:sy n="113" d="100"/>
        </p:scale>
        <p:origin x="1128" y="10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9094DD-9FB6-494F-B8B3-0EE71AA7C620}" type="datetimeFigureOut">
              <a:rPr lang="en-US" smtClean="0"/>
              <a:t>10/18/22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5B35FE-F591-0449-86D0-511DC77A34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4130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5FE-F591-0449-86D0-511DC77A34B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9651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e61c8e5770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e61c8e5770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486352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e61c8e5770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e61c8e5770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094627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5FE-F591-0449-86D0-511DC77A34B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5824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5FE-F591-0449-86D0-511DC77A34B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8071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5FE-F591-0449-86D0-511DC77A34B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930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27C07-A8B0-D245-9564-D5391FE4E2B8}" type="datetime1">
              <a:rPr lang="en-US" smtClean="0"/>
              <a:t>10/19/22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is-IS" smtClean="0"/>
              <a:t>EECS498-008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716D4-D9A3-F944-BE15-CA0DC0F893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214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58E1751-6B5A-9C4A-802F-B8D8EAA2785C}" type="datetime1">
              <a:rPr lang="en-US" smtClean="0"/>
              <a:t>10/19/22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is-IS" smtClean="0"/>
              <a:t>EECS498-008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5EC465-D050-3C49-BA38-BE575A3F0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151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06B03A-67E8-1F4F-9232-C912F8D6C67A}" type="datetime1">
              <a:rPr lang="en-US" smtClean="0"/>
              <a:t>10/19/22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is-IS" smtClean="0"/>
              <a:t>EECS498-008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5EC465-D050-3C49-BA38-BE575A3F0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280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9" name="Shape 5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1CA8F-55E2-AE49-A397-81F4382ECC5B}" type="datetime1">
              <a:rPr lang="en-US" smtClean="0"/>
              <a:t>10/19/22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is-IS" smtClean="0"/>
              <a:t>EECS498-008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28545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Subtitle -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/>
          </p:cNvSpPr>
          <p:nvPr>
            <p:ph type="pic" idx="13"/>
          </p:nvPr>
        </p:nvSpPr>
        <p:spPr>
          <a:xfrm>
            <a:off x="1224991" y="375047"/>
            <a:ext cx="9739313" cy="4120478"/>
          </a:xfrm>
          <a:prstGeom prst="rect">
            <a:avLst/>
          </a:prstGeom>
        </p:spPr>
        <p:txBody>
          <a:bodyPr lIns="91439" tIns="45719" rIns="91439" bIns="45719" anchor="t"/>
          <a:lstStyle/>
          <a:p>
            <a:endParaRPr/>
          </a:p>
        </p:txBody>
      </p:sp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xfrm>
            <a:off x="333375" y="4804172"/>
            <a:ext cx="11525250" cy="884039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sz="quarter" idx="1"/>
          </p:nvPr>
        </p:nvSpPr>
        <p:spPr>
          <a:xfrm>
            <a:off x="333375" y="5679281"/>
            <a:ext cx="11525250" cy="848320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2672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2672"/>
            </a:lvl2pPr>
            <a:lvl3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2672"/>
            </a:lvl3pPr>
            <a:lvl4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2672"/>
            </a:lvl4pPr>
            <a:lvl5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2672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hape 2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550FC69-EFD4-BB42-9057-0EF6DF81EF38}" type="datetime1">
              <a:rPr lang="en-US" smtClean="0"/>
              <a:t>10/19/22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5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is-IS" smtClean="0"/>
              <a:t>EECS498-008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96318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2133"/>
              </a:spcBef>
              <a:spcAft>
                <a:spcPts val="2133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28825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81" name="Shape 8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33946144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FBB0EFA-BBFF-B64C-8A8E-E0FDDE7E9566}" type="datetime1">
              <a:rPr lang="en-US" smtClean="0"/>
              <a:t>10/19/22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is-IS" smtClean="0"/>
              <a:t>EECS498-008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5EC465-D050-3C49-BA38-BE575A3F0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108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03946E4-1935-3C4F-B28F-2171B5061419}" type="datetime1">
              <a:rPr lang="en-US" smtClean="0"/>
              <a:t>10/19/22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is-IS" smtClean="0"/>
              <a:t>EECS498-008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5EC465-D050-3C49-BA38-BE575A3F0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43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0B4A394-847F-4E40-8F61-6C0AA535A430}" type="datetime1">
              <a:rPr lang="en-US" smtClean="0"/>
              <a:t>10/19/22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is-IS" smtClean="0"/>
              <a:t>EECS498-008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5EC465-D050-3C49-BA38-BE575A3F0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47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C6294F7-559C-844C-AF33-69854D53EE7F}" type="datetime1">
              <a:rPr lang="en-US" smtClean="0"/>
              <a:t>10/19/22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is-IS" smtClean="0"/>
              <a:t>EECS498-008</a:t>
            </a:r>
            <a:endParaRPr lang="en-US" dirty="0" smtClean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5EC465-D050-3C49-BA38-BE575A3F0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42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3547710-59ED-FD44-9F00-0ED67A409C86}" type="datetime1">
              <a:rPr lang="en-US" smtClean="0"/>
              <a:t>10/19/22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is-IS" smtClean="0"/>
              <a:t>EECS498-008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5EC465-D050-3C49-BA38-BE575A3F0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94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3D7F2EB-D66A-5B41-AF23-6260DEBFFA04}" type="datetime1">
              <a:rPr lang="en-US" smtClean="0"/>
              <a:t>10/19/22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is-IS" smtClean="0"/>
              <a:t>EECS498-008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5EC465-D050-3C49-BA38-BE575A3F0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840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B5CE8F2-A687-1B46-B24B-5879F5510A0E}" type="datetime1">
              <a:rPr lang="en-US" smtClean="0"/>
              <a:t>10/19/22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is-IS" smtClean="0"/>
              <a:t>EECS498-008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5EC465-D050-3C49-BA38-BE575A3F0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661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4582456-3B54-ED41-BFC5-632B7832719C}" type="datetime1">
              <a:rPr lang="en-US" smtClean="0"/>
              <a:t>10/19/22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is-IS" smtClean="0"/>
              <a:t>EECS498-008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5EC465-D050-3C49-BA38-BE575A3F0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165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7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3400" y="59255"/>
            <a:ext cx="3921407" cy="305870"/>
          </a:xfrm>
          <a:prstGeom prst="rect">
            <a:avLst/>
          </a:prstGeom>
        </p:spPr>
      </p:pic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E84C8C-B249-2343-B6BC-44187EA0F696}" type="datetime1">
              <a:rPr lang="en-US" smtClean="0"/>
              <a:t>10/19/22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716D4-D9A3-F944-BE15-CA0DC0F893A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s-IS" smtClean="0"/>
              <a:t>EECS498-008</a:t>
            </a:r>
            <a:endParaRPr lang="en-US"/>
          </a:p>
        </p:txBody>
      </p:sp>
      <p:sp>
        <p:nvSpPr>
          <p:cNvPr id="4" name="Title Placeholder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255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EECS498-008</a:t>
            </a:r>
            <a:br>
              <a:rPr lang="en-US" dirty="0" smtClean="0"/>
            </a:br>
            <a:r>
              <a:rPr lang="en-US" dirty="0" smtClean="0"/>
              <a:t>Formal Verification of Systems Software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Material and slides created by</a:t>
            </a:r>
          </a:p>
          <a:p>
            <a:r>
              <a:rPr lang="en-US" dirty="0" smtClean="0"/>
              <a:t>Jon Howell and</a:t>
            </a:r>
            <a:r>
              <a:rPr lang="en-US" dirty="0"/>
              <a:t> </a:t>
            </a:r>
            <a:r>
              <a:rPr lang="en-US" dirty="0" smtClean="0"/>
              <a:t>Manos Kapritsos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0591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640" dirty="0"/>
              <a:t>Example: </a:t>
            </a:r>
            <a:r>
              <a:rPr lang="en-US" sz="4640" dirty="0" err="1"/>
              <a:t>hashtable</a:t>
            </a:r>
            <a:endParaRPr lang="en-US" sz="464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uk-UA" smtClean="0"/>
              <a:pPr/>
              <a:t>10</a:t>
            </a:fld>
            <a:endParaRPr lang="uk-UA"/>
          </a:p>
        </p:txBody>
      </p:sp>
      <p:sp>
        <p:nvSpPr>
          <p:cNvPr id="122" name="Google Shape;77;p16"/>
          <p:cNvSpPr txBox="1"/>
          <p:nvPr/>
        </p:nvSpPr>
        <p:spPr>
          <a:xfrm>
            <a:off x="1845928" y="1682374"/>
            <a:ext cx="8878517" cy="2593032"/>
          </a:xfrm>
          <a:prstGeom prst="rect">
            <a:avLst/>
          </a:prstGeom>
          <a:solidFill>
            <a:srgbClr val="FCE5CD"/>
          </a:solidFill>
          <a:ln w="9525" cap="flat" cmpd="sng">
            <a:solidFill>
              <a:srgbClr val="B45F0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4283" tIns="64283" rIns="64283" bIns="64283" anchor="t" anchorCtr="0">
            <a:noAutofit/>
          </a:bodyPr>
          <a:lstStyle/>
          <a:p>
            <a:pPr defTabSz="642915">
              <a:buClr>
                <a:srgbClr val="000000"/>
              </a:buClr>
            </a:pPr>
            <a:r>
              <a:rPr lang="en-US" dirty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m</a:t>
            </a:r>
            <a:r>
              <a:rPr lang="en-US" dirty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odule </a:t>
            </a:r>
            <a:r>
              <a:rPr lang="en-US" dirty="0" err="1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HashTable</a:t>
            </a:r>
            <a:r>
              <a:rPr lang="en-US" dirty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{</a:t>
            </a:r>
          </a:p>
          <a:p>
            <a:pPr defTabSz="642915">
              <a:buClr>
                <a:srgbClr val="000000"/>
              </a:buClr>
            </a:pPr>
            <a:r>
              <a:rPr lang="en-US" dirty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dirty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datatype </a:t>
            </a:r>
            <a:r>
              <a:rPr lang="en-US" dirty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Variables</a:t>
            </a:r>
            <a:r>
              <a:rPr lang="en" dirty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dirty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= </a:t>
            </a:r>
            <a:r>
              <a:rPr lang="en-US" dirty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Variables</a:t>
            </a:r>
            <a:r>
              <a:rPr lang="en" dirty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en" dirty="0" err="1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tbl:seq</a:t>
            </a:r>
            <a:r>
              <a:rPr lang="en" dirty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&lt;Pair&lt;</a:t>
            </a:r>
            <a:r>
              <a:rPr lang="en" dirty="0" err="1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int</a:t>
            </a:r>
            <a:r>
              <a:rPr lang="en" dirty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, string&gt;&gt;)</a:t>
            </a:r>
            <a:endParaRPr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defTabSz="642915">
              <a:buClr>
                <a:srgbClr val="000000"/>
              </a:buClr>
            </a:pPr>
            <a:endParaRPr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defTabSz="642915">
              <a:buClr>
                <a:srgbClr val="000000"/>
              </a:buClr>
            </a:pPr>
            <a:r>
              <a:rPr lang="en-US" dirty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lang="en" dirty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predicate Insert(</a:t>
            </a:r>
            <a:r>
              <a:rPr lang="sk-SK" dirty="0" err="1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v:Variables</a:t>
            </a:r>
            <a:r>
              <a:rPr lang="sk-SK" dirty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,</a:t>
            </a:r>
            <a:r>
              <a:rPr lang="en" dirty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v’</a:t>
            </a:r>
            <a:r>
              <a:rPr lang="en-US" dirty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:Variables</a:t>
            </a:r>
            <a:r>
              <a:rPr lang="en" dirty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, k</a:t>
            </a:r>
            <a:r>
              <a:rPr lang="en-US" dirty="0" err="1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ey</a:t>
            </a:r>
            <a:r>
              <a:rPr lang="en" dirty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:</a:t>
            </a:r>
            <a:r>
              <a:rPr lang="en" dirty="0" err="1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int</a:t>
            </a:r>
            <a:r>
              <a:rPr lang="en" dirty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, </a:t>
            </a:r>
            <a:r>
              <a:rPr lang="en" dirty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v</a:t>
            </a:r>
            <a:r>
              <a:rPr lang="en-US" dirty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al</a:t>
            </a:r>
            <a:r>
              <a:rPr lang="en" dirty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:string</a:t>
            </a:r>
            <a:r>
              <a:rPr lang="en" dirty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) {</a:t>
            </a:r>
            <a:endParaRPr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defTabSz="642915">
              <a:buClr>
                <a:srgbClr val="000000"/>
              </a:buClr>
            </a:pPr>
            <a:r>
              <a:rPr lang="en" dirty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lang="en-US" dirty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lang="en" dirty="0" err="1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var</a:t>
            </a:r>
            <a:r>
              <a:rPr lang="en" dirty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dirty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free := </a:t>
            </a:r>
            <a:r>
              <a:rPr lang="en" dirty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Probe(</a:t>
            </a:r>
            <a:r>
              <a:rPr lang="en-US" dirty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v</a:t>
            </a:r>
            <a:r>
              <a:rPr lang="en-US" dirty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.</a:t>
            </a:r>
            <a:r>
              <a:rPr lang="en" dirty="0" err="1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tbl</a:t>
            </a:r>
            <a:r>
              <a:rPr lang="en" dirty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, </a:t>
            </a:r>
            <a:r>
              <a:rPr lang="en" dirty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k</a:t>
            </a:r>
            <a:r>
              <a:rPr lang="en-US" dirty="0" err="1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ey</a:t>
            </a:r>
            <a:r>
              <a:rPr lang="en" dirty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);</a:t>
            </a:r>
            <a:endParaRPr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defTabSz="642915">
              <a:buClr>
                <a:srgbClr val="000000"/>
              </a:buClr>
            </a:pPr>
            <a:r>
              <a:rPr lang="en" dirty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lang="en-US" dirty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lang="en" dirty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&amp;&amp; </a:t>
            </a:r>
            <a:r>
              <a:rPr lang="en" dirty="0" err="1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free.Some</a:t>
            </a:r>
            <a:r>
              <a:rPr lang="en" dirty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?</a:t>
            </a:r>
            <a:endParaRPr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defTabSz="642915">
              <a:buClr>
                <a:srgbClr val="000000"/>
              </a:buClr>
            </a:pPr>
            <a:r>
              <a:rPr lang="en" dirty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lang="en-US" dirty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lang="en" dirty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&amp;&amp; v’.</a:t>
            </a:r>
            <a:r>
              <a:rPr lang="en" dirty="0" err="1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tbl</a:t>
            </a:r>
            <a:r>
              <a:rPr lang="en" dirty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dirty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=</a:t>
            </a:r>
            <a:r>
              <a:rPr lang="en-US" dirty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=</a:t>
            </a:r>
            <a:r>
              <a:rPr lang="en" dirty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v</a:t>
            </a:r>
            <a:r>
              <a:rPr lang="en" dirty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.</a:t>
            </a:r>
            <a:r>
              <a:rPr lang="en" dirty="0" err="1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tbl</a:t>
            </a:r>
            <a:r>
              <a:rPr lang="en" dirty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[</a:t>
            </a:r>
            <a:r>
              <a:rPr lang="en" dirty="0" err="1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free.value</a:t>
            </a:r>
            <a:r>
              <a:rPr lang="en" dirty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dirty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:= </a:t>
            </a:r>
            <a:r>
              <a:rPr lang="en" dirty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Pair(k</a:t>
            </a:r>
            <a:r>
              <a:rPr lang="en-US" dirty="0" err="1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ey</a:t>
            </a:r>
            <a:r>
              <a:rPr lang="en" dirty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, v</a:t>
            </a:r>
            <a:r>
              <a:rPr lang="en-US" dirty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al</a:t>
            </a:r>
            <a:r>
              <a:rPr lang="en" dirty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)]</a:t>
            </a:r>
            <a:endParaRPr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defTabSz="642915">
              <a:buClr>
                <a:srgbClr val="000000"/>
              </a:buClr>
            </a:pPr>
            <a:r>
              <a:rPr lang="en-US" dirty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lang="en" dirty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}</a:t>
            </a:r>
            <a:endParaRPr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defTabSz="642915">
              <a:buClr>
                <a:srgbClr val="000000"/>
              </a:buClr>
            </a:pPr>
            <a:r>
              <a:rPr lang="en-US" dirty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}</a:t>
            </a:r>
            <a:endParaRPr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grpSp>
        <p:nvGrpSpPr>
          <p:cNvPr id="123" name="Google Shape;78;p16"/>
          <p:cNvGrpSpPr/>
          <p:nvPr/>
        </p:nvGrpSpPr>
        <p:grpSpPr>
          <a:xfrm>
            <a:off x="2646075" y="4517132"/>
            <a:ext cx="7286625" cy="1785465"/>
            <a:chOff x="1003700" y="2638769"/>
            <a:chExt cx="7136600" cy="1580731"/>
          </a:xfrm>
        </p:grpSpPr>
        <p:grpSp>
          <p:nvGrpSpPr>
            <p:cNvPr id="124" name="Google Shape;79;p16"/>
            <p:cNvGrpSpPr/>
            <p:nvPr/>
          </p:nvGrpSpPr>
          <p:grpSpPr>
            <a:xfrm>
              <a:off x="7400200" y="2815500"/>
              <a:ext cx="740100" cy="1404000"/>
              <a:chOff x="612425" y="3427925"/>
              <a:chExt cx="740100" cy="1404000"/>
            </a:xfrm>
          </p:grpSpPr>
          <p:sp>
            <p:nvSpPr>
              <p:cNvPr id="153" name="Google Shape;80;p16"/>
              <p:cNvSpPr/>
              <p:nvPr/>
            </p:nvSpPr>
            <p:spPr>
              <a:xfrm>
                <a:off x="612425" y="3427925"/>
                <a:ext cx="740100" cy="280800"/>
              </a:xfrm>
              <a:prstGeom prst="rect">
                <a:avLst/>
              </a:prstGeom>
              <a:solidFill>
                <a:srgbClr val="FCE5CD"/>
              </a:solidFill>
              <a:ln w="9525" cap="flat" cmpd="sng">
                <a:solidFill>
                  <a:srgbClr val="B45F0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0" tIns="0" rIns="0" bIns="0" anchor="ctr" anchorCtr="0">
                <a:noAutofit/>
              </a:bodyPr>
              <a:lstStyle/>
              <a:p>
                <a:pPr algn="ctr" defTabSz="642915">
                  <a:buClr>
                    <a:srgbClr val="000000"/>
                  </a:buClr>
                  <a:defRPr/>
                </a:pPr>
                <a:r>
                  <a:rPr lang="en" sz="1406" b="1" kern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rPr>
                  <a:t>13￫C</a:t>
                </a:r>
                <a:endParaRPr sz="1406" b="1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4" name="Google Shape;81;p16"/>
              <p:cNvSpPr/>
              <p:nvPr/>
            </p:nvSpPr>
            <p:spPr>
              <a:xfrm>
                <a:off x="612425" y="3708725"/>
                <a:ext cx="740100" cy="280800"/>
              </a:xfrm>
              <a:prstGeom prst="rect">
                <a:avLst/>
              </a:prstGeom>
              <a:solidFill>
                <a:srgbClr val="FCE5CD"/>
              </a:solidFill>
              <a:ln w="9525" cap="flat" cmpd="sng">
                <a:solidFill>
                  <a:srgbClr val="B45F0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0" tIns="0" rIns="0" bIns="0" anchor="ctr" anchorCtr="0">
                <a:noAutofit/>
              </a:bodyPr>
              <a:lstStyle/>
              <a:p>
                <a:pPr algn="ctr" defTabSz="642915">
                  <a:buClr>
                    <a:srgbClr val="000000"/>
                  </a:buClr>
                  <a:defRPr/>
                </a:pPr>
                <a:r>
                  <a:rPr lang="en" sz="1406" b="1" kern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rPr>
                  <a:t>-</a:t>
                </a:r>
                <a:endParaRPr sz="1406" b="1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5" name="Google Shape;82;p16"/>
              <p:cNvSpPr/>
              <p:nvPr/>
            </p:nvSpPr>
            <p:spPr>
              <a:xfrm>
                <a:off x="612425" y="3989525"/>
                <a:ext cx="740100" cy="280800"/>
              </a:xfrm>
              <a:prstGeom prst="rect">
                <a:avLst/>
              </a:prstGeom>
              <a:solidFill>
                <a:srgbClr val="FCE5CD"/>
              </a:solidFill>
              <a:ln w="9525" cap="flat" cmpd="sng">
                <a:solidFill>
                  <a:srgbClr val="B45F0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0" tIns="0" rIns="0" bIns="0" anchor="ctr" anchorCtr="0">
                <a:noAutofit/>
              </a:bodyPr>
              <a:lstStyle/>
              <a:p>
                <a:pPr algn="ctr" defTabSz="642915">
                  <a:buClr>
                    <a:srgbClr val="000000"/>
                  </a:buClr>
                  <a:buSzPts val="1100"/>
                  <a:defRPr/>
                </a:pPr>
                <a:r>
                  <a:rPr lang="en" sz="1406" b="1" kern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rPr>
                  <a:t>23￫A</a:t>
                </a:r>
                <a:endParaRPr sz="1406" b="1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6" name="Google Shape;83;p16"/>
              <p:cNvSpPr/>
              <p:nvPr/>
            </p:nvSpPr>
            <p:spPr>
              <a:xfrm>
                <a:off x="612425" y="4270325"/>
                <a:ext cx="740100" cy="280800"/>
              </a:xfrm>
              <a:prstGeom prst="rect">
                <a:avLst/>
              </a:prstGeom>
              <a:solidFill>
                <a:srgbClr val="FCE5CD"/>
              </a:solidFill>
              <a:ln w="9525" cap="flat" cmpd="sng">
                <a:solidFill>
                  <a:srgbClr val="B45F0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0" tIns="0" rIns="0" bIns="0" anchor="ctr" anchorCtr="0">
                <a:noAutofit/>
              </a:bodyPr>
              <a:lstStyle/>
              <a:p>
                <a:pPr algn="ctr" defTabSz="642915">
                  <a:buClr>
                    <a:srgbClr val="000000"/>
                  </a:buClr>
                  <a:defRPr/>
                </a:pPr>
                <a:r>
                  <a:rPr lang="en" sz="1406" b="1" kern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rPr>
                  <a:t>47￫D</a:t>
                </a:r>
                <a:endParaRPr sz="1406" b="1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7" name="Google Shape;84;p16"/>
              <p:cNvSpPr/>
              <p:nvPr/>
            </p:nvSpPr>
            <p:spPr>
              <a:xfrm>
                <a:off x="612425" y="4551125"/>
                <a:ext cx="740100" cy="280800"/>
              </a:xfrm>
              <a:prstGeom prst="rect">
                <a:avLst/>
              </a:prstGeom>
              <a:solidFill>
                <a:srgbClr val="FCE5CD"/>
              </a:solidFill>
              <a:ln w="9525" cap="flat" cmpd="sng">
                <a:solidFill>
                  <a:srgbClr val="B45F0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0" tIns="0" rIns="0" bIns="0" anchor="ctr" anchorCtr="0">
                <a:noAutofit/>
              </a:bodyPr>
              <a:lstStyle/>
              <a:p>
                <a:pPr algn="ctr" defTabSz="642915">
                  <a:buClr>
                    <a:srgbClr val="000000"/>
                  </a:buClr>
                  <a:buSzPts val="1100"/>
                  <a:defRPr/>
                </a:pPr>
                <a:r>
                  <a:rPr lang="en" sz="1406" b="1" kern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rPr>
                  <a:t>71￫B</a:t>
                </a:r>
                <a:endParaRPr sz="1406" b="1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25" name="Google Shape;85;p16"/>
            <p:cNvGrpSpPr/>
            <p:nvPr/>
          </p:nvGrpSpPr>
          <p:grpSpPr>
            <a:xfrm>
              <a:off x="5801075" y="2815500"/>
              <a:ext cx="740100" cy="1404000"/>
              <a:chOff x="612425" y="3427925"/>
              <a:chExt cx="740100" cy="1404000"/>
            </a:xfrm>
          </p:grpSpPr>
          <p:sp>
            <p:nvSpPr>
              <p:cNvPr id="148" name="Google Shape;86;p16"/>
              <p:cNvSpPr/>
              <p:nvPr/>
            </p:nvSpPr>
            <p:spPr>
              <a:xfrm>
                <a:off x="612425" y="3427925"/>
                <a:ext cx="740100" cy="280800"/>
              </a:xfrm>
              <a:prstGeom prst="rect">
                <a:avLst/>
              </a:prstGeom>
              <a:solidFill>
                <a:srgbClr val="FCE5CD"/>
              </a:solidFill>
              <a:ln w="9525" cap="flat" cmpd="sng">
                <a:solidFill>
                  <a:srgbClr val="B45F0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0" tIns="0" rIns="0" bIns="0" anchor="ctr" anchorCtr="0">
                <a:noAutofit/>
              </a:bodyPr>
              <a:lstStyle/>
              <a:p>
                <a:pPr algn="ctr" defTabSz="642915">
                  <a:buClr>
                    <a:srgbClr val="000000"/>
                  </a:buClr>
                  <a:defRPr/>
                </a:pPr>
                <a:r>
                  <a:rPr lang="en" sz="1406" b="1" kern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rPr>
                  <a:t>13￫C</a:t>
                </a:r>
                <a:endParaRPr sz="1406" b="1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9" name="Google Shape;87;p16"/>
              <p:cNvSpPr/>
              <p:nvPr/>
            </p:nvSpPr>
            <p:spPr>
              <a:xfrm>
                <a:off x="612425" y="3708725"/>
                <a:ext cx="740100" cy="280800"/>
              </a:xfrm>
              <a:prstGeom prst="rect">
                <a:avLst/>
              </a:prstGeom>
              <a:solidFill>
                <a:srgbClr val="FCE5CD"/>
              </a:solidFill>
              <a:ln w="9525" cap="flat" cmpd="sng">
                <a:solidFill>
                  <a:srgbClr val="B45F0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0" tIns="0" rIns="0" bIns="0" anchor="ctr" anchorCtr="0">
                <a:noAutofit/>
              </a:bodyPr>
              <a:lstStyle/>
              <a:p>
                <a:pPr algn="ctr" defTabSz="642915">
                  <a:buClr>
                    <a:srgbClr val="000000"/>
                  </a:buClr>
                  <a:defRPr/>
                </a:pPr>
                <a:r>
                  <a:rPr lang="en" sz="1406" b="1" kern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rPr>
                  <a:t>-</a:t>
                </a:r>
                <a:endParaRPr sz="1406" b="1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0" name="Google Shape;88;p16"/>
              <p:cNvSpPr/>
              <p:nvPr/>
            </p:nvSpPr>
            <p:spPr>
              <a:xfrm>
                <a:off x="612425" y="3989525"/>
                <a:ext cx="740100" cy="280800"/>
              </a:xfrm>
              <a:prstGeom prst="rect">
                <a:avLst/>
              </a:prstGeom>
              <a:solidFill>
                <a:srgbClr val="FCE5CD"/>
              </a:solidFill>
              <a:ln w="9525" cap="flat" cmpd="sng">
                <a:solidFill>
                  <a:srgbClr val="B45F0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0" tIns="0" rIns="0" bIns="0" anchor="ctr" anchorCtr="0">
                <a:noAutofit/>
              </a:bodyPr>
              <a:lstStyle/>
              <a:p>
                <a:pPr algn="ctr" defTabSz="642915">
                  <a:buClr>
                    <a:srgbClr val="000000"/>
                  </a:buClr>
                  <a:buSzPts val="1100"/>
                  <a:defRPr/>
                </a:pPr>
                <a:r>
                  <a:rPr lang="en" sz="1406" b="1" kern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rPr>
                  <a:t>23￫A</a:t>
                </a:r>
                <a:endParaRPr sz="1406" b="1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1" name="Google Shape;89;p16"/>
              <p:cNvSpPr/>
              <p:nvPr/>
            </p:nvSpPr>
            <p:spPr>
              <a:xfrm>
                <a:off x="612425" y="4270325"/>
                <a:ext cx="740100" cy="280800"/>
              </a:xfrm>
              <a:prstGeom prst="rect">
                <a:avLst/>
              </a:prstGeom>
              <a:solidFill>
                <a:srgbClr val="FCE5CD"/>
              </a:solidFill>
              <a:ln w="9525" cap="flat" cmpd="sng">
                <a:solidFill>
                  <a:srgbClr val="B45F0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0" tIns="0" rIns="0" bIns="0" anchor="ctr" anchorCtr="0">
                <a:noAutofit/>
              </a:bodyPr>
              <a:lstStyle/>
              <a:p>
                <a:pPr algn="ctr" defTabSz="642915">
                  <a:buClr>
                    <a:srgbClr val="000000"/>
                  </a:buClr>
                  <a:defRPr/>
                </a:pPr>
                <a:r>
                  <a:rPr lang="en" sz="1406" b="1" kern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rPr>
                  <a:t>-</a:t>
                </a:r>
                <a:endParaRPr sz="1406" b="1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2" name="Google Shape;90;p16"/>
              <p:cNvSpPr/>
              <p:nvPr/>
            </p:nvSpPr>
            <p:spPr>
              <a:xfrm>
                <a:off x="612425" y="4551125"/>
                <a:ext cx="740100" cy="280800"/>
              </a:xfrm>
              <a:prstGeom prst="rect">
                <a:avLst/>
              </a:prstGeom>
              <a:solidFill>
                <a:srgbClr val="FCE5CD"/>
              </a:solidFill>
              <a:ln w="9525" cap="flat" cmpd="sng">
                <a:solidFill>
                  <a:srgbClr val="B45F0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0" tIns="0" rIns="0" bIns="0" anchor="ctr" anchorCtr="0">
                <a:noAutofit/>
              </a:bodyPr>
              <a:lstStyle/>
              <a:p>
                <a:pPr algn="ctr" defTabSz="642915">
                  <a:buClr>
                    <a:srgbClr val="000000"/>
                  </a:buClr>
                  <a:buSzPts val="1100"/>
                  <a:defRPr/>
                </a:pPr>
                <a:r>
                  <a:rPr lang="en" sz="1406" b="1" kern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rPr>
                  <a:t>71￫B</a:t>
                </a:r>
                <a:endParaRPr sz="1406" b="1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26" name="Google Shape;91;p16"/>
            <p:cNvGrpSpPr/>
            <p:nvPr/>
          </p:nvGrpSpPr>
          <p:grpSpPr>
            <a:xfrm>
              <a:off x="4201950" y="2815500"/>
              <a:ext cx="740100" cy="1404000"/>
              <a:chOff x="612425" y="3427925"/>
              <a:chExt cx="740100" cy="1404000"/>
            </a:xfrm>
          </p:grpSpPr>
          <p:sp>
            <p:nvSpPr>
              <p:cNvPr id="143" name="Google Shape;92;p16"/>
              <p:cNvSpPr/>
              <p:nvPr/>
            </p:nvSpPr>
            <p:spPr>
              <a:xfrm>
                <a:off x="612425" y="3427925"/>
                <a:ext cx="740100" cy="280800"/>
              </a:xfrm>
              <a:prstGeom prst="rect">
                <a:avLst/>
              </a:prstGeom>
              <a:solidFill>
                <a:srgbClr val="FCE5CD"/>
              </a:solidFill>
              <a:ln w="9525" cap="flat" cmpd="sng">
                <a:solidFill>
                  <a:srgbClr val="B45F0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0" tIns="0" rIns="0" bIns="0" anchor="ctr" anchorCtr="0">
                <a:noAutofit/>
              </a:bodyPr>
              <a:lstStyle/>
              <a:p>
                <a:pPr algn="ctr" defTabSz="642915">
                  <a:buClr>
                    <a:srgbClr val="000000"/>
                  </a:buClr>
                  <a:defRPr/>
                </a:pPr>
                <a:r>
                  <a:rPr lang="en" sz="1406" b="1" kern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rPr>
                  <a:t>-</a:t>
                </a:r>
                <a:endParaRPr sz="1406" b="1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4" name="Google Shape;93;p16"/>
              <p:cNvSpPr/>
              <p:nvPr/>
            </p:nvSpPr>
            <p:spPr>
              <a:xfrm>
                <a:off x="612425" y="3708725"/>
                <a:ext cx="740100" cy="280800"/>
              </a:xfrm>
              <a:prstGeom prst="rect">
                <a:avLst/>
              </a:prstGeom>
              <a:solidFill>
                <a:srgbClr val="FCE5CD"/>
              </a:solidFill>
              <a:ln w="9525" cap="flat" cmpd="sng">
                <a:solidFill>
                  <a:srgbClr val="B45F0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0" tIns="0" rIns="0" bIns="0" anchor="ctr" anchorCtr="0">
                <a:noAutofit/>
              </a:bodyPr>
              <a:lstStyle/>
              <a:p>
                <a:pPr algn="ctr" defTabSz="642915">
                  <a:buClr>
                    <a:srgbClr val="000000"/>
                  </a:buClr>
                  <a:defRPr/>
                </a:pPr>
                <a:r>
                  <a:rPr lang="en" sz="1406" b="1" kern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rPr>
                  <a:t>-</a:t>
                </a:r>
                <a:endParaRPr sz="1406" b="1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5" name="Google Shape;94;p16"/>
              <p:cNvSpPr/>
              <p:nvPr/>
            </p:nvSpPr>
            <p:spPr>
              <a:xfrm>
                <a:off x="612425" y="3989525"/>
                <a:ext cx="740100" cy="280800"/>
              </a:xfrm>
              <a:prstGeom prst="rect">
                <a:avLst/>
              </a:prstGeom>
              <a:solidFill>
                <a:srgbClr val="FCE5CD"/>
              </a:solidFill>
              <a:ln w="9525" cap="flat" cmpd="sng">
                <a:solidFill>
                  <a:srgbClr val="B45F0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0" tIns="0" rIns="0" bIns="0" anchor="ctr" anchorCtr="0">
                <a:noAutofit/>
              </a:bodyPr>
              <a:lstStyle/>
              <a:p>
                <a:pPr algn="ctr" defTabSz="642915">
                  <a:buClr>
                    <a:srgbClr val="000000"/>
                  </a:buClr>
                  <a:buSzPts val="1100"/>
                  <a:defRPr/>
                </a:pPr>
                <a:r>
                  <a:rPr lang="en" sz="1406" b="1" kern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rPr>
                  <a:t>23￫A</a:t>
                </a:r>
                <a:endParaRPr sz="1406" b="1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6" name="Google Shape;95;p16"/>
              <p:cNvSpPr/>
              <p:nvPr/>
            </p:nvSpPr>
            <p:spPr>
              <a:xfrm>
                <a:off x="612425" y="4270325"/>
                <a:ext cx="740100" cy="280800"/>
              </a:xfrm>
              <a:prstGeom prst="rect">
                <a:avLst/>
              </a:prstGeom>
              <a:solidFill>
                <a:srgbClr val="FCE5CD"/>
              </a:solidFill>
              <a:ln w="9525" cap="flat" cmpd="sng">
                <a:solidFill>
                  <a:srgbClr val="B45F0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0" tIns="0" rIns="0" bIns="0" anchor="ctr" anchorCtr="0">
                <a:noAutofit/>
              </a:bodyPr>
              <a:lstStyle/>
              <a:p>
                <a:pPr algn="ctr" defTabSz="642915">
                  <a:buClr>
                    <a:srgbClr val="000000"/>
                  </a:buClr>
                  <a:defRPr/>
                </a:pPr>
                <a:r>
                  <a:rPr lang="en" sz="1406" b="1" kern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rPr>
                  <a:t>-</a:t>
                </a:r>
                <a:endParaRPr sz="1406" b="1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7" name="Google Shape;96;p16"/>
              <p:cNvSpPr/>
              <p:nvPr/>
            </p:nvSpPr>
            <p:spPr>
              <a:xfrm>
                <a:off x="612425" y="4551125"/>
                <a:ext cx="740100" cy="280800"/>
              </a:xfrm>
              <a:prstGeom prst="rect">
                <a:avLst/>
              </a:prstGeom>
              <a:solidFill>
                <a:srgbClr val="FCE5CD"/>
              </a:solidFill>
              <a:ln w="9525" cap="flat" cmpd="sng">
                <a:solidFill>
                  <a:srgbClr val="B45F0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0" tIns="0" rIns="0" bIns="0" anchor="ctr" anchorCtr="0">
                <a:noAutofit/>
              </a:bodyPr>
              <a:lstStyle/>
              <a:p>
                <a:pPr algn="ctr" defTabSz="642915">
                  <a:buClr>
                    <a:srgbClr val="000000"/>
                  </a:buClr>
                  <a:defRPr/>
                </a:pPr>
                <a:r>
                  <a:rPr lang="en" sz="1406" b="1" kern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rPr>
                  <a:t>71￫B</a:t>
                </a:r>
                <a:endParaRPr sz="1406" b="1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27" name="Google Shape;97;p16"/>
            <p:cNvGrpSpPr/>
            <p:nvPr/>
          </p:nvGrpSpPr>
          <p:grpSpPr>
            <a:xfrm>
              <a:off x="2602825" y="2815500"/>
              <a:ext cx="740100" cy="1404000"/>
              <a:chOff x="612425" y="3427925"/>
              <a:chExt cx="740100" cy="1404000"/>
            </a:xfrm>
          </p:grpSpPr>
          <p:sp>
            <p:nvSpPr>
              <p:cNvPr id="138" name="Google Shape;98;p16"/>
              <p:cNvSpPr/>
              <p:nvPr/>
            </p:nvSpPr>
            <p:spPr>
              <a:xfrm>
                <a:off x="612425" y="3427925"/>
                <a:ext cx="740100" cy="280800"/>
              </a:xfrm>
              <a:prstGeom prst="rect">
                <a:avLst/>
              </a:prstGeom>
              <a:solidFill>
                <a:srgbClr val="FCE5CD"/>
              </a:solidFill>
              <a:ln w="9525" cap="flat" cmpd="sng">
                <a:solidFill>
                  <a:srgbClr val="B45F0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0" tIns="0" rIns="0" bIns="0" anchor="ctr" anchorCtr="0">
                <a:noAutofit/>
              </a:bodyPr>
              <a:lstStyle/>
              <a:p>
                <a:pPr algn="ctr" defTabSz="642915">
                  <a:buClr>
                    <a:srgbClr val="000000"/>
                  </a:buClr>
                  <a:defRPr/>
                </a:pPr>
                <a:r>
                  <a:rPr lang="en" sz="1406" b="1" kern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rPr>
                  <a:t>-</a:t>
                </a:r>
                <a:endParaRPr sz="1406" b="1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9" name="Google Shape;99;p16"/>
              <p:cNvSpPr/>
              <p:nvPr/>
            </p:nvSpPr>
            <p:spPr>
              <a:xfrm>
                <a:off x="612425" y="3708725"/>
                <a:ext cx="740100" cy="280800"/>
              </a:xfrm>
              <a:prstGeom prst="rect">
                <a:avLst/>
              </a:prstGeom>
              <a:solidFill>
                <a:srgbClr val="FCE5CD"/>
              </a:solidFill>
              <a:ln w="9525" cap="flat" cmpd="sng">
                <a:solidFill>
                  <a:srgbClr val="B45F0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0" tIns="0" rIns="0" bIns="0" anchor="ctr" anchorCtr="0">
                <a:noAutofit/>
              </a:bodyPr>
              <a:lstStyle/>
              <a:p>
                <a:pPr algn="ctr" defTabSz="642915">
                  <a:buClr>
                    <a:srgbClr val="000000"/>
                  </a:buClr>
                  <a:defRPr/>
                </a:pPr>
                <a:r>
                  <a:rPr lang="en" sz="1406" b="1" kern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rPr>
                  <a:t>-</a:t>
                </a:r>
                <a:endParaRPr sz="1406" b="1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0" name="Google Shape;100;p16"/>
              <p:cNvSpPr/>
              <p:nvPr/>
            </p:nvSpPr>
            <p:spPr>
              <a:xfrm>
                <a:off x="612425" y="3989525"/>
                <a:ext cx="740100" cy="280800"/>
              </a:xfrm>
              <a:prstGeom prst="rect">
                <a:avLst/>
              </a:prstGeom>
              <a:solidFill>
                <a:srgbClr val="FCE5CD"/>
              </a:solidFill>
              <a:ln w="9525" cap="flat" cmpd="sng">
                <a:solidFill>
                  <a:srgbClr val="B45F0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0" tIns="0" rIns="0" bIns="0" anchor="ctr" anchorCtr="0">
                <a:noAutofit/>
              </a:bodyPr>
              <a:lstStyle/>
              <a:p>
                <a:pPr algn="ctr" defTabSz="642915">
                  <a:buClr>
                    <a:srgbClr val="000000"/>
                  </a:buClr>
                  <a:defRPr/>
                </a:pPr>
                <a:r>
                  <a:rPr lang="en" sz="1406" b="1" kern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rPr>
                  <a:t>23￫A</a:t>
                </a:r>
                <a:endParaRPr sz="1406" b="1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1" name="Google Shape;101;p16"/>
              <p:cNvSpPr/>
              <p:nvPr/>
            </p:nvSpPr>
            <p:spPr>
              <a:xfrm>
                <a:off x="612425" y="4270325"/>
                <a:ext cx="740100" cy="280800"/>
              </a:xfrm>
              <a:prstGeom prst="rect">
                <a:avLst/>
              </a:prstGeom>
              <a:solidFill>
                <a:srgbClr val="FCE5CD"/>
              </a:solidFill>
              <a:ln w="9525" cap="flat" cmpd="sng">
                <a:solidFill>
                  <a:srgbClr val="B45F0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0" tIns="0" rIns="0" bIns="0" anchor="ctr" anchorCtr="0">
                <a:noAutofit/>
              </a:bodyPr>
              <a:lstStyle/>
              <a:p>
                <a:pPr algn="ctr" defTabSz="642915">
                  <a:buClr>
                    <a:srgbClr val="000000"/>
                  </a:buClr>
                  <a:defRPr/>
                </a:pPr>
                <a:r>
                  <a:rPr lang="en" sz="1406" b="1" kern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rPr>
                  <a:t>-</a:t>
                </a:r>
                <a:endParaRPr sz="1406" b="1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2" name="Google Shape;102;p16"/>
              <p:cNvSpPr/>
              <p:nvPr/>
            </p:nvSpPr>
            <p:spPr>
              <a:xfrm>
                <a:off x="612425" y="4551125"/>
                <a:ext cx="740100" cy="280800"/>
              </a:xfrm>
              <a:prstGeom prst="rect">
                <a:avLst/>
              </a:prstGeom>
              <a:solidFill>
                <a:srgbClr val="FCE5CD"/>
              </a:solidFill>
              <a:ln w="9525" cap="flat" cmpd="sng">
                <a:solidFill>
                  <a:srgbClr val="B45F0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0" tIns="0" rIns="0" bIns="0" anchor="ctr" anchorCtr="0">
                <a:noAutofit/>
              </a:bodyPr>
              <a:lstStyle/>
              <a:p>
                <a:pPr algn="ctr" defTabSz="642915">
                  <a:buClr>
                    <a:srgbClr val="000000"/>
                  </a:buClr>
                  <a:defRPr/>
                </a:pPr>
                <a:r>
                  <a:rPr lang="en" sz="1406" b="1" kern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rPr>
                  <a:t>-</a:t>
                </a:r>
                <a:endParaRPr sz="1406" b="1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28" name="Google Shape;103;p16"/>
            <p:cNvGrpSpPr/>
            <p:nvPr/>
          </p:nvGrpSpPr>
          <p:grpSpPr>
            <a:xfrm>
              <a:off x="1003700" y="2815500"/>
              <a:ext cx="740100" cy="1404000"/>
              <a:chOff x="612425" y="3427925"/>
              <a:chExt cx="740100" cy="1404000"/>
            </a:xfrm>
          </p:grpSpPr>
          <p:sp>
            <p:nvSpPr>
              <p:cNvPr id="133" name="Google Shape;104;p16"/>
              <p:cNvSpPr/>
              <p:nvPr/>
            </p:nvSpPr>
            <p:spPr>
              <a:xfrm>
                <a:off x="612425" y="3427925"/>
                <a:ext cx="740100" cy="280800"/>
              </a:xfrm>
              <a:prstGeom prst="rect">
                <a:avLst/>
              </a:prstGeom>
              <a:solidFill>
                <a:srgbClr val="FCE5CD"/>
              </a:solidFill>
              <a:ln w="9525" cap="flat" cmpd="sng">
                <a:solidFill>
                  <a:srgbClr val="B45F0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0" tIns="0" rIns="0" bIns="0" anchor="ctr" anchorCtr="0">
                <a:noAutofit/>
              </a:bodyPr>
              <a:lstStyle/>
              <a:p>
                <a:pPr algn="ctr" defTabSz="642915">
                  <a:buClr>
                    <a:srgbClr val="000000"/>
                  </a:buClr>
                  <a:defRPr/>
                </a:pPr>
                <a:r>
                  <a:rPr lang="en" sz="1406" b="1" kern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rPr>
                  <a:t>-</a:t>
                </a:r>
                <a:endParaRPr sz="1406" b="1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4" name="Google Shape;105;p16"/>
              <p:cNvSpPr/>
              <p:nvPr/>
            </p:nvSpPr>
            <p:spPr>
              <a:xfrm>
                <a:off x="612425" y="3708725"/>
                <a:ext cx="740100" cy="280800"/>
              </a:xfrm>
              <a:prstGeom prst="rect">
                <a:avLst/>
              </a:prstGeom>
              <a:solidFill>
                <a:srgbClr val="FCE5CD"/>
              </a:solidFill>
              <a:ln w="9525" cap="flat" cmpd="sng">
                <a:solidFill>
                  <a:srgbClr val="B45F0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0" tIns="0" rIns="0" bIns="0" anchor="ctr" anchorCtr="0">
                <a:noAutofit/>
              </a:bodyPr>
              <a:lstStyle/>
              <a:p>
                <a:pPr algn="ctr" defTabSz="642915">
                  <a:buClr>
                    <a:srgbClr val="000000"/>
                  </a:buClr>
                  <a:defRPr/>
                </a:pPr>
                <a:r>
                  <a:rPr lang="en" sz="1406" b="1" kern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rPr>
                  <a:t>-</a:t>
                </a:r>
                <a:endParaRPr sz="1406" b="1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5" name="Google Shape;106;p16"/>
              <p:cNvSpPr/>
              <p:nvPr/>
            </p:nvSpPr>
            <p:spPr>
              <a:xfrm>
                <a:off x="612425" y="3989525"/>
                <a:ext cx="740100" cy="280800"/>
              </a:xfrm>
              <a:prstGeom prst="rect">
                <a:avLst/>
              </a:prstGeom>
              <a:solidFill>
                <a:srgbClr val="FCE5CD"/>
              </a:solidFill>
              <a:ln w="9525" cap="flat" cmpd="sng">
                <a:solidFill>
                  <a:srgbClr val="B45F0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0" tIns="0" rIns="0" bIns="0" anchor="ctr" anchorCtr="0">
                <a:noAutofit/>
              </a:bodyPr>
              <a:lstStyle/>
              <a:p>
                <a:pPr algn="ctr" defTabSz="642915">
                  <a:buClr>
                    <a:srgbClr val="000000"/>
                  </a:buClr>
                  <a:defRPr/>
                </a:pPr>
                <a:r>
                  <a:rPr lang="en" sz="1406" b="1" kern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rPr>
                  <a:t>-</a:t>
                </a:r>
                <a:endParaRPr sz="1406" b="1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6" name="Google Shape;107;p16"/>
              <p:cNvSpPr/>
              <p:nvPr/>
            </p:nvSpPr>
            <p:spPr>
              <a:xfrm>
                <a:off x="612425" y="4270325"/>
                <a:ext cx="740100" cy="280800"/>
              </a:xfrm>
              <a:prstGeom prst="rect">
                <a:avLst/>
              </a:prstGeom>
              <a:solidFill>
                <a:srgbClr val="FCE5CD"/>
              </a:solidFill>
              <a:ln w="9525" cap="flat" cmpd="sng">
                <a:solidFill>
                  <a:srgbClr val="B45F0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0" tIns="0" rIns="0" bIns="0" anchor="ctr" anchorCtr="0">
                <a:noAutofit/>
              </a:bodyPr>
              <a:lstStyle/>
              <a:p>
                <a:pPr algn="ctr" defTabSz="642915">
                  <a:buClr>
                    <a:srgbClr val="000000"/>
                  </a:buClr>
                  <a:defRPr/>
                </a:pPr>
                <a:r>
                  <a:rPr lang="en" sz="1406" b="1" kern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rPr>
                  <a:t>-</a:t>
                </a:r>
                <a:endParaRPr sz="1406" b="1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7" name="Google Shape;108;p16"/>
              <p:cNvSpPr/>
              <p:nvPr/>
            </p:nvSpPr>
            <p:spPr>
              <a:xfrm>
                <a:off x="612425" y="4551125"/>
                <a:ext cx="740100" cy="280800"/>
              </a:xfrm>
              <a:prstGeom prst="rect">
                <a:avLst/>
              </a:prstGeom>
              <a:solidFill>
                <a:srgbClr val="FCE5CD"/>
              </a:solidFill>
              <a:ln w="9525" cap="flat" cmpd="sng">
                <a:solidFill>
                  <a:srgbClr val="B45F0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0" tIns="0" rIns="0" bIns="0" anchor="ctr" anchorCtr="0">
                <a:noAutofit/>
              </a:bodyPr>
              <a:lstStyle/>
              <a:p>
                <a:pPr algn="ctr" defTabSz="642915">
                  <a:buClr>
                    <a:srgbClr val="000000"/>
                  </a:buClr>
                  <a:defRPr/>
                </a:pPr>
                <a:r>
                  <a:rPr lang="en" sz="1406" b="1" kern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rPr>
                  <a:t>-</a:t>
                </a:r>
                <a:endParaRPr sz="1406" b="1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29" name="Google Shape;109;p16"/>
            <p:cNvSpPr/>
            <p:nvPr/>
          </p:nvSpPr>
          <p:spPr>
            <a:xfrm>
              <a:off x="1756462" y="2638769"/>
              <a:ext cx="850600" cy="221225"/>
            </a:xfrm>
            <a:custGeom>
              <a:avLst/>
              <a:gdLst/>
              <a:ahLst/>
              <a:cxnLst/>
              <a:rect l="l" t="t" r="r" b="b"/>
              <a:pathLst>
                <a:path w="34024" h="8849" extrusionOk="0">
                  <a:moveTo>
                    <a:pt x="0" y="7829"/>
                  </a:moveTo>
                  <a:cubicBezTo>
                    <a:pt x="3006" y="6525"/>
                    <a:pt x="12362" y="-167"/>
                    <a:pt x="18033" y="3"/>
                  </a:cubicBezTo>
                  <a:cubicBezTo>
                    <a:pt x="23704" y="173"/>
                    <a:pt x="31359" y="7375"/>
                    <a:pt x="34024" y="8849"/>
                  </a:cubicBezTo>
                </a:path>
              </a:pathLst>
            </a:custGeom>
            <a:noFill/>
            <a:ln w="25400" cap="flat" cmpd="sng">
              <a:solidFill>
                <a:srgbClr val="595959"/>
              </a:solidFill>
              <a:prstDash val="solid"/>
              <a:round/>
              <a:headEnd type="none" w="med" len="med"/>
              <a:tailEnd type="stealth" w="med" len="med"/>
            </a:ln>
          </p:spPr>
        </p:sp>
        <p:sp>
          <p:nvSpPr>
            <p:cNvPr id="130" name="Google Shape;110;p16"/>
            <p:cNvSpPr/>
            <p:nvPr/>
          </p:nvSpPr>
          <p:spPr>
            <a:xfrm>
              <a:off x="3351350" y="2638769"/>
              <a:ext cx="850600" cy="221225"/>
            </a:xfrm>
            <a:custGeom>
              <a:avLst/>
              <a:gdLst/>
              <a:ahLst/>
              <a:cxnLst/>
              <a:rect l="l" t="t" r="r" b="b"/>
              <a:pathLst>
                <a:path w="34024" h="8849" extrusionOk="0">
                  <a:moveTo>
                    <a:pt x="0" y="7829"/>
                  </a:moveTo>
                  <a:cubicBezTo>
                    <a:pt x="3006" y="6525"/>
                    <a:pt x="12362" y="-167"/>
                    <a:pt x="18033" y="3"/>
                  </a:cubicBezTo>
                  <a:cubicBezTo>
                    <a:pt x="23704" y="173"/>
                    <a:pt x="31359" y="7375"/>
                    <a:pt x="34024" y="8849"/>
                  </a:cubicBezTo>
                </a:path>
              </a:pathLst>
            </a:custGeom>
            <a:noFill/>
            <a:ln w="25400" cap="flat" cmpd="sng">
              <a:solidFill>
                <a:srgbClr val="595959"/>
              </a:solidFill>
              <a:prstDash val="solid"/>
              <a:round/>
              <a:headEnd type="none" w="med" len="med"/>
              <a:tailEnd type="stealth" w="med" len="med"/>
            </a:ln>
          </p:spPr>
        </p:sp>
        <p:sp>
          <p:nvSpPr>
            <p:cNvPr id="131" name="Google Shape;111;p16"/>
            <p:cNvSpPr/>
            <p:nvPr/>
          </p:nvSpPr>
          <p:spPr>
            <a:xfrm>
              <a:off x="4950463" y="2638769"/>
              <a:ext cx="850600" cy="221225"/>
            </a:xfrm>
            <a:custGeom>
              <a:avLst/>
              <a:gdLst/>
              <a:ahLst/>
              <a:cxnLst/>
              <a:rect l="l" t="t" r="r" b="b"/>
              <a:pathLst>
                <a:path w="34024" h="8849" extrusionOk="0">
                  <a:moveTo>
                    <a:pt x="0" y="7829"/>
                  </a:moveTo>
                  <a:cubicBezTo>
                    <a:pt x="3006" y="6525"/>
                    <a:pt x="12362" y="-167"/>
                    <a:pt x="18033" y="3"/>
                  </a:cubicBezTo>
                  <a:cubicBezTo>
                    <a:pt x="23704" y="173"/>
                    <a:pt x="31359" y="7375"/>
                    <a:pt x="34024" y="8849"/>
                  </a:cubicBezTo>
                </a:path>
              </a:pathLst>
            </a:custGeom>
            <a:noFill/>
            <a:ln w="25400" cap="flat" cmpd="sng">
              <a:solidFill>
                <a:srgbClr val="595959"/>
              </a:solidFill>
              <a:prstDash val="solid"/>
              <a:round/>
              <a:headEnd type="none" w="med" len="med"/>
              <a:tailEnd type="stealth" w="med" len="med"/>
            </a:ln>
          </p:spPr>
        </p:sp>
        <p:sp>
          <p:nvSpPr>
            <p:cNvPr id="132" name="Google Shape;112;p16"/>
            <p:cNvSpPr/>
            <p:nvPr/>
          </p:nvSpPr>
          <p:spPr>
            <a:xfrm>
              <a:off x="6549600" y="2638769"/>
              <a:ext cx="850600" cy="221225"/>
            </a:xfrm>
            <a:custGeom>
              <a:avLst/>
              <a:gdLst/>
              <a:ahLst/>
              <a:cxnLst/>
              <a:rect l="l" t="t" r="r" b="b"/>
              <a:pathLst>
                <a:path w="34024" h="8849" extrusionOk="0">
                  <a:moveTo>
                    <a:pt x="0" y="7829"/>
                  </a:moveTo>
                  <a:cubicBezTo>
                    <a:pt x="3006" y="6525"/>
                    <a:pt x="12362" y="-167"/>
                    <a:pt x="18033" y="3"/>
                  </a:cubicBezTo>
                  <a:cubicBezTo>
                    <a:pt x="23704" y="173"/>
                    <a:pt x="31359" y="7375"/>
                    <a:pt x="34024" y="8849"/>
                  </a:cubicBezTo>
                </a:path>
              </a:pathLst>
            </a:custGeom>
            <a:noFill/>
            <a:ln w="25400" cap="flat" cmpd="sng">
              <a:solidFill>
                <a:srgbClr val="595959"/>
              </a:solidFill>
              <a:prstDash val="solid"/>
              <a:round/>
              <a:headEnd type="none" w="med" len="med"/>
              <a:tailEnd type="stealth" w="med" len="med"/>
            </a:ln>
          </p:spPr>
        </p:sp>
      </p:grpSp>
    </p:spTree>
    <p:extLst>
      <p:ext uri="{BB962C8B-B14F-4D97-AF65-F5344CB8AC3E}">
        <p14:creationId xmlns:p14="http://schemas.microsoft.com/office/powerpoint/2010/main" val="5381783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640" dirty="0"/>
              <a:t>The spec: a simple map</a:t>
            </a:r>
            <a:endParaRPr lang="en-US" sz="464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uk-UA" smtClean="0"/>
              <a:pPr/>
              <a:t>11</a:t>
            </a:fld>
            <a:endParaRPr lang="uk-UA"/>
          </a:p>
        </p:txBody>
      </p:sp>
      <p:grpSp>
        <p:nvGrpSpPr>
          <p:cNvPr id="111" name="Google Shape;113;p16"/>
          <p:cNvGrpSpPr/>
          <p:nvPr/>
        </p:nvGrpSpPr>
        <p:grpSpPr>
          <a:xfrm>
            <a:off x="2423779" y="1598487"/>
            <a:ext cx="7695662" cy="1030520"/>
            <a:chOff x="816650" y="1003700"/>
            <a:chExt cx="7510700" cy="1059000"/>
          </a:xfrm>
        </p:grpSpPr>
        <p:sp>
          <p:nvSpPr>
            <p:cNvPr id="112" name="Google Shape;114;p16"/>
            <p:cNvSpPr/>
            <p:nvPr/>
          </p:nvSpPr>
          <p:spPr>
            <a:xfrm>
              <a:off x="7213150" y="1003700"/>
              <a:ext cx="1114200" cy="1059000"/>
            </a:xfrm>
            <a:prstGeom prst="pentagon">
              <a:avLst>
                <a:gd name="hf" fmla="val 105146"/>
                <a:gd name="vf" fmla="val 110557"/>
              </a:avLst>
            </a:prstGeom>
            <a:solidFill>
              <a:srgbClr val="EAD1DC"/>
            </a:solidFill>
            <a:ln w="9525" cap="flat" cmpd="sng">
              <a:solidFill>
                <a:srgbClr val="741B4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64283" tIns="64283" rIns="64283" bIns="128584" anchor="ctr" anchorCtr="0">
              <a:noAutofit/>
            </a:bodyPr>
            <a:lstStyle/>
            <a:p>
              <a:pPr algn="ctr">
                <a:buClr>
                  <a:schemeClr val="dk1"/>
                </a:buClr>
                <a:buSzPts val="1100"/>
              </a:pPr>
              <a:r>
                <a:rPr lang="en" sz="1406" b="1">
                  <a:solidFill>
                    <a:schemeClr val="dk1"/>
                  </a:solidFill>
                  <a:latin typeface="Arial" charset="0"/>
                  <a:ea typeface="Arial" charset="0"/>
                  <a:cs typeface="Arial" charset="0"/>
                </a:rPr>
                <a:t>13￫C</a:t>
              </a:r>
              <a:endParaRPr sz="1406" b="1">
                <a:solidFill>
                  <a:schemeClr val="dk1"/>
                </a:solidFill>
                <a:latin typeface="Arial" charset="0"/>
                <a:ea typeface="Arial" charset="0"/>
                <a:cs typeface="Arial" charset="0"/>
              </a:endParaRPr>
            </a:p>
            <a:p>
              <a:pPr algn="ctr">
                <a:buClr>
                  <a:schemeClr val="dk1"/>
                </a:buClr>
                <a:buSzPts val="1100"/>
              </a:pPr>
              <a:r>
                <a:rPr lang="en" sz="1406" b="1">
                  <a:solidFill>
                    <a:schemeClr val="dk1"/>
                  </a:solidFill>
                  <a:latin typeface="Arial" charset="0"/>
                  <a:ea typeface="Arial" charset="0"/>
                  <a:cs typeface="Arial" charset="0"/>
                </a:rPr>
                <a:t>23￫A</a:t>
              </a:r>
              <a:endParaRPr sz="1406" b="1">
                <a:solidFill>
                  <a:schemeClr val="dk1"/>
                </a:solidFill>
                <a:latin typeface="Arial" charset="0"/>
                <a:ea typeface="Arial" charset="0"/>
                <a:cs typeface="Arial" charset="0"/>
              </a:endParaRPr>
            </a:p>
            <a:p>
              <a:pPr algn="ctr">
                <a:buClr>
                  <a:schemeClr val="dk1"/>
                </a:buClr>
                <a:buSzPts val="1100"/>
              </a:pPr>
              <a:r>
                <a:rPr lang="en" sz="1406" b="1">
                  <a:solidFill>
                    <a:schemeClr val="dk1"/>
                  </a:solidFill>
                  <a:latin typeface="Arial" charset="0"/>
                  <a:ea typeface="Arial" charset="0"/>
                  <a:cs typeface="Arial" charset="0"/>
                </a:rPr>
                <a:t>47￫D</a:t>
              </a:r>
              <a:endParaRPr sz="1406" b="1">
                <a:solidFill>
                  <a:schemeClr val="dk1"/>
                </a:solidFill>
                <a:latin typeface="Arial" charset="0"/>
                <a:ea typeface="Arial" charset="0"/>
                <a:cs typeface="Arial" charset="0"/>
              </a:endParaRPr>
            </a:p>
            <a:p>
              <a:pPr algn="ctr"/>
              <a:r>
                <a:rPr lang="en" sz="1406" b="1">
                  <a:solidFill>
                    <a:schemeClr val="dk1"/>
                  </a:solidFill>
                  <a:latin typeface="Arial" charset="0"/>
                  <a:ea typeface="Arial" charset="0"/>
                  <a:cs typeface="Arial" charset="0"/>
                </a:rPr>
                <a:t>71￫B</a:t>
              </a:r>
              <a:endParaRPr sz="1406" b="1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13" name="Google Shape;115;p16"/>
            <p:cNvSpPr/>
            <p:nvPr/>
          </p:nvSpPr>
          <p:spPr>
            <a:xfrm>
              <a:off x="5614025" y="1003700"/>
              <a:ext cx="1114200" cy="1059000"/>
            </a:xfrm>
            <a:prstGeom prst="pentagon">
              <a:avLst>
                <a:gd name="hf" fmla="val 105146"/>
                <a:gd name="vf" fmla="val 110557"/>
              </a:avLst>
            </a:prstGeom>
            <a:solidFill>
              <a:srgbClr val="EAD1DC"/>
            </a:solidFill>
            <a:ln w="9525" cap="flat" cmpd="sng">
              <a:solidFill>
                <a:srgbClr val="741B4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64283" tIns="64283" rIns="64283" bIns="128584" anchor="ctr" anchorCtr="0">
              <a:noAutofit/>
            </a:bodyPr>
            <a:lstStyle/>
            <a:p>
              <a:pPr algn="ctr"/>
              <a:r>
                <a:rPr lang="en" sz="1406" b="1">
                  <a:solidFill>
                    <a:schemeClr val="dk1"/>
                  </a:solidFill>
                  <a:latin typeface="Arial" charset="0"/>
                  <a:ea typeface="Arial" charset="0"/>
                  <a:cs typeface="Arial" charset="0"/>
                </a:rPr>
                <a:t>13￫C</a:t>
              </a:r>
              <a:endParaRPr sz="1406" b="1">
                <a:solidFill>
                  <a:schemeClr val="dk1"/>
                </a:solidFill>
                <a:latin typeface="Arial" charset="0"/>
                <a:ea typeface="Arial" charset="0"/>
                <a:cs typeface="Arial" charset="0"/>
              </a:endParaRPr>
            </a:p>
            <a:p>
              <a:pPr algn="ctr"/>
              <a:r>
                <a:rPr lang="en" sz="1406" b="1">
                  <a:solidFill>
                    <a:schemeClr val="dk1"/>
                  </a:solidFill>
                  <a:latin typeface="Arial" charset="0"/>
                  <a:ea typeface="Arial" charset="0"/>
                  <a:cs typeface="Arial" charset="0"/>
                </a:rPr>
                <a:t>23￫A</a:t>
              </a:r>
              <a:endParaRPr sz="1406" b="1">
                <a:solidFill>
                  <a:schemeClr val="dk1"/>
                </a:solidFill>
                <a:latin typeface="Arial" charset="0"/>
                <a:ea typeface="Arial" charset="0"/>
                <a:cs typeface="Arial" charset="0"/>
              </a:endParaRPr>
            </a:p>
            <a:p>
              <a:pPr algn="ctr"/>
              <a:r>
                <a:rPr lang="en" sz="1406" b="1">
                  <a:solidFill>
                    <a:schemeClr val="dk1"/>
                  </a:solidFill>
                  <a:latin typeface="Arial" charset="0"/>
                  <a:ea typeface="Arial" charset="0"/>
                  <a:cs typeface="Arial" charset="0"/>
                </a:rPr>
                <a:t>71￫B</a:t>
              </a:r>
              <a:endParaRPr sz="1406" b="1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14" name="Google Shape;116;p16"/>
            <p:cNvSpPr/>
            <p:nvPr/>
          </p:nvSpPr>
          <p:spPr>
            <a:xfrm>
              <a:off x="4014900" y="1003700"/>
              <a:ext cx="1114200" cy="1059000"/>
            </a:xfrm>
            <a:prstGeom prst="pentagon">
              <a:avLst>
                <a:gd name="hf" fmla="val 105146"/>
                <a:gd name="vf" fmla="val 110557"/>
              </a:avLst>
            </a:prstGeom>
            <a:solidFill>
              <a:srgbClr val="EAD1DC"/>
            </a:solidFill>
            <a:ln w="9525" cap="flat" cmpd="sng">
              <a:solidFill>
                <a:srgbClr val="741B4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64283" tIns="64283" rIns="64283" bIns="128584" anchor="ctr" anchorCtr="0">
              <a:noAutofit/>
            </a:bodyPr>
            <a:lstStyle/>
            <a:p>
              <a:pPr algn="ctr"/>
              <a:r>
                <a:rPr lang="en" sz="1406" b="1">
                  <a:solidFill>
                    <a:schemeClr val="dk1"/>
                  </a:solidFill>
                  <a:latin typeface="Arial" charset="0"/>
                  <a:ea typeface="Arial" charset="0"/>
                  <a:cs typeface="Arial" charset="0"/>
                </a:rPr>
                <a:t>23￫A</a:t>
              </a:r>
              <a:endParaRPr sz="1406" b="1">
                <a:solidFill>
                  <a:schemeClr val="dk1"/>
                </a:solidFill>
                <a:latin typeface="Arial" charset="0"/>
                <a:ea typeface="Arial" charset="0"/>
                <a:cs typeface="Arial" charset="0"/>
              </a:endParaRPr>
            </a:p>
            <a:p>
              <a:pPr algn="ctr"/>
              <a:r>
                <a:rPr lang="en" sz="1406" b="1">
                  <a:solidFill>
                    <a:schemeClr val="dk1"/>
                  </a:solidFill>
                  <a:latin typeface="Arial" charset="0"/>
                  <a:ea typeface="Arial" charset="0"/>
                  <a:cs typeface="Arial" charset="0"/>
                </a:rPr>
                <a:t>71￫B</a:t>
              </a:r>
              <a:endParaRPr sz="1406" b="1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15" name="Google Shape;117;p16"/>
            <p:cNvSpPr/>
            <p:nvPr/>
          </p:nvSpPr>
          <p:spPr>
            <a:xfrm>
              <a:off x="2415775" y="1003700"/>
              <a:ext cx="1114200" cy="1059000"/>
            </a:xfrm>
            <a:prstGeom prst="pentagon">
              <a:avLst>
                <a:gd name="hf" fmla="val 105146"/>
                <a:gd name="vf" fmla="val 110557"/>
              </a:avLst>
            </a:prstGeom>
            <a:solidFill>
              <a:srgbClr val="EAD1DC"/>
            </a:solidFill>
            <a:ln w="9525" cap="flat" cmpd="sng">
              <a:solidFill>
                <a:srgbClr val="741B4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64283" tIns="64283" rIns="64283" bIns="128584" anchor="ctr" anchorCtr="0">
              <a:noAutofit/>
            </a:bodyPr>
            <a:lstStyle/>
            <a:p>
              <a:pPr algn="ctr"/>
              <a:r>
                <a:rPr lang="en" sz="1406" b="1">
                  <a:solidFill>
                    <a:schemeClr val="dk1"/>
                  </a:solidFill>
                  <a:latin typeface="Arial" charset="0"/>
                  <a:ea typeface="Arial" charset="0"/>
                  <a:cs typeface="Arial" charset="0"/>
                </a:rPr>
                <a:t>23￫A</a:t>
              </a:r>
              <a:endParaRPr sz="1406" b="1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16" name="Google Shape;118;p16"/>
            <p:cNvSpPr/>
            <p:nvPr/>
          </p:nvSpPr>
          <p:spPr>
            <a:xfrm>
              <a:off x="816650" y="1003700"/>
              <a:ext cx="1114200" cy="1059000"/>
            </a:xfrm>
            <a:prstGeom prst="pentagon">
              <a:avLst>
                <a:gd name="hf" fmla="val 105146"/>
                <a:gd name="vf" fmla="val 110557"/>
              </a:avLst>
            </a:prstGeom>
            <a:solidFill>
              <a:srgbClr val="EAD1DC"/>
            </a:solidFill>
            <a:ln w="9525" cap="flat" cmpd="sng">
              <a:solidFill>
                <a:srgbClr val="741B4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64283" rIns="0" bIns="128584" anchor="ctr" anchorCtr="0">
              <a:noAutofit/>
            </a:bodyPr>
            <a:lstStyle/>
            <a:p>
              <a:pPr algn="ctr"/>
              <a:r>
                <a:rPr lang="en" sz="1406" b="1">
                  <a:solidFill>
                    <a:srgbClr val="666666"/>
                  </a:solidFill>
                  <a:latin typeface="Arial" charset="0"/>
                  <a:ea typeface="Arial" charset="0"/>
                  <a:cs typeface="Arial" charset="0"/>
                </a:rPr>
                <a:t>(empty)</a:t>
              </a:r>
              <a:endParaRPr sz="1406" b="1" dirty="0">
                <a:solidFill>
                  <a:srgbClr val="666666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17" name="Google Shape;119;p16"/>
            <p:cNvSpPr/>
            <p:nvPr/>
          </p:nvSpPr>
          <p:spPr>
            <a:xfrm>
              <a:off x="1752250" y="1054670"/>
              <a:ext cx="850600" cy="221225"/>
            </a:xfrm>
            <a:custGeom>
              <a:avLst/>
              <a:gdLst/>
              <a:ahLst/>
              <a:cxnLst/>
              <a:rect l="l" t="t" r="r" b="b"/>
              <a:pathLst>
                <a:path w="34024" h="8849" extrusionOk="0">
                  <a:moveTo>
                    <a:pt x="0" y="7829"/>
                  </a:moveTo>
                  <a:cubicBezTo>
                    <a:pt x="3006" y="6525"/>
                    <a:pt x="12362" y="-167"/>
                    <a:pt x="18033" y="3"/>
                  </a:cubicBezTo>
                  <a:cubicBezTo>
                    <a:pt x="23704" y="173"/>
                    <a:pt x="31359" y="7375"/>
                    <a:pt x="34024" y="8849"/>
                  </a:cubicBezTo>
                </a:path>
              </a:pathLst>
            </a:custGeom>
            <a:noFill/>
            <a:ln w="25400" cap="flat" cmpd="sng">
              <a:solidFill>
                <a:schemeClr val="dk2"/>
              </a:solidFill>
              <a:prstDash val="solid"/>
              <a:round/>
              <a:headEnd type="none" w="med" len="med"/>
              <a:tailEnd type="stealth" w="med" len="med"/>
            </a:ln>
          </p:spPr>
        </p:sp>
        <p:sp>
          <p:nvSpPr>
            <p:cNvPr id="118" name="Google Shape;120;p16"/>
            <p:cNvSpPr/>
            <p:nvPr/>
          </p:nvSpPr>
          <p:spPr>
            <a:xfrm>
              <a:off x="3347138" y="1054670"/>
              <a:ext cx="850600" cy="221225"/>
            </a:xfrm>
            <a:custGeom>
              <a:avLst/>
              <a:gdLst/>
              <a:ahLst/>
              <a:cxnLst/>
              <a:rect l="l" t="t" r="r" b="b"/>
              <a:pathLst>
                <a:path w="34024" h="8849" extrusionOk="0">
                  <a:moveTo>
                    <a:pt x="0" y="7829"/>
                  </a:moveTo>
                  <a:cubicBezTo>
                    <a:pt x="3006" y="6525"/>
                    <a:pt x="12362" y="-167"/>
                    <a:pt x="18033" y="3"/>
                  </a:cubicBezTo>
                  <a:cubicBezTo>
                    <a:pt x="23704" y="173"/>
                    <a:pt x="31359" y="7375"/>
                    <a:pt x="34024" y="8849"/>
                  </a:cubicBezTo>
                </a:path>
              </a:pathLst>
            </a:custGeom>
            <a:noFill/>
            <a:ln w="25400" cap="flat" cmpd="sng">
              <a:solidFill>
                <a:schemeClr val="dk2"/>
              </a:solidFill>
              <a:prstDash val="solid"/>
              <a:round/>
              <a:headEnd type="none" w="med" len="med"/>
              <a:tailEnd type="stealth" w="med" len="med"/>
            </a:ln>
          </p:spPr>
        </p:sp>
        <p:sp>
          <p:nvSpPr>
            <p:cNvPr id="119" name="Google Shape;121;p16"/>
            <p:cNvSpPr/>
            <p:nvPr/>
          </p:nvSpPr>
          <p:spPr>
            <a:xfrm>
              <a:off x="4946250" y="1054670"/>
              <a:ext cx="850600" cy="221225"/>
            </a:xfrm>
            <a:custGeom>
              <a:avLst/>
              <a:gdLst/>
              <a:ahLst/>
              <a:cxnLst/>
              <a:rect l="l" t="t" r="r" b="b"/>
              <a:pathLst>
                <a:path w="34024" h="8849" extrusionOk="0">
                  <a:moveTo>
                    <a:pt x="0" y="7829"/>
                  </a:moveTo>
                  <a:cubicBezTo>
                    <a:pt x="3006" y="6525"/>
                    <a:pt x="12362" y="-167"/>
                    <a:pt x="18033" y="3"/>
                  </a:cubicBezTo>
                  <a:cubicBezTo>
                    <a:pt x="23704" y="173"/>
                    <a:pt x="31359" y="7375"/>
                    <a:pt x="34024" y="8849"/>
                  </a:cubicBezTo>
                </a:path>
              </a:pathLst>
            </a:custGeom>
            <a:noFill/>
            <a:ln w="25400" cap="flat" cmpd="sng">
              <a:solidFill>
                <a:schemeClr val="dk2"/>
              </a:solidFill>
              <a:prstDash val="solid"/>
              <a:round/>
              <a:headEnd type="none" w="med" len="med"/>
              <a:tailEnd type="stealth" w="med" len="med"/>
            </a:ln>
          </p:spPr>
        </p:sp>
        <p:sp>
          <p:nvSpPr>
            <p:cNvPr id="120" name="Google Shape;122;p16"/>
            <p:cNvSpPr/>
            <p:nvPr/>
          </p:nvSpPr>
          <p:spPr>
            <a:xfrm>
              <a:off x="6545388" y="1054670"/>
              <a:ext cx="850600" cy="221225"/>
            </a:xfrm>
            <a:custGeom>
              <a:avLst/>
              <a:gdLst/>
              <a:ahLst/>
              <a:cxnLst/>
              <a:rect l="l" t="t" r="r" b="b"/>
              <a:pathLst>
                <a:path w="34024" h="8849" extrusionOk="0">
                  <a:moveTo>
                    <a:pt x="0" y="7829"/>
                  </a:moveTo>
                  <a:cubicBezTo>
                    <a:pt x="3006" y="6525"/>
                    <a:pt x="12362" y="-167"/>
                    <a:pt x="18033" y="3"/>
                  </a:cubicBezTo>
                  <a:cubicBezTo>
                    <a:pt x="23704" y="173"/>
                    <a:pt x="31359" y="7375"/>
                    <a:pt x="34024" y="8849"/>
                  </a:cubicBezTo>
                </a:path>
              </a:pathLst>
            </a:custGeom>
            <a:noFill/>
            <a:ln w="25400" cap="flat" cmpd="sng">
              <a:solidFill>
                <a:schemeClr val="dk2"/>
              </a:solidFill>
              <a:prstDash val="solid"/>
              <a:round/>
              <a:headEnd type="none" w="med" len="med"/>
              <a:tailEnd type="stealth" w="med" len="med"/>
            </a:ln>
          </p:spPr>
        </p:sp>
      </p:grpSp>
      <p:sp>
        <p:nvSpPr>
          <p:cNvPr id="50" name="Google Shape;123;p16"/>
          <p:cNvSpPr txBox="1"/>
          <p:nvPr/>
        </p:nvSpPr>
        <p:spPr>
          <a:xfrm>
            <a:off x="1662033" y="3190565"/>
            <a:ext cx="9219154" cy="2018319"/>
          </a:xfrm>
          <a:prstGeom prst="rect">
            <a:avLst/>
          </a:prstGeom>
          <a:solidFill>
            <a:srgbClr val="EAD1DC"/>
          </a:solidFill>
          <a:ln w="9525" cap="flat" cmpd="sng">
            <a:solidFill>
              <a:srgbClr val="741B4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4283" tIns="64283" rIns="64283" bIns="64283" anchor="t" anchorCtr="0">
            <a:noAutofit/>
          </a:bodyPr>
          <a:lstStyle/>
          <a:p>
            <a:pPr defTabSz="642915">
              <a:buClr>
                <a:srgbClr val="000000"/>
              </a:buClr>
            </a:pPr>
            <a:r>
              <a:rPr lang="en" dirty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module </a:t>
            </a:r>
            <a:r>
              <a:rPr lang="en" dirty="0" err="1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MapSpec</a:t>
            </a:r>
            <a:r>
              <a:rPr lang="en" dirty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{  </a:t>
            </a:r>
            <a:endParaRPr lang="en-US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defTabSz="642915">
              <a:buClr>
                <a:srgbClr val="000000"/>
              </a:buClr>
            </a:pPr>
            <a:r>
              <a:rPr lang="en-US" dirty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lang="en" dirty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datatype </a:t>
            </a:r>
            <a:r>
              <a:rPr lang="en" dirty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Variables = Variables(</a:t>
            </a:r>
            <a:r>
              <a:rPr lang="en" dirty="0" err="1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mapp:map</a:t>
            </a:r>
            <a:r>
              <a:rPr lang="en" dirty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&lt;Key, Value</a:t>
            </a:r>
            <a:r>
              <a:rPr lang="en" dirty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&gt;)</a:t>
            </a:r>
            <a:endParaRPr lang="en-US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defTabSz="642915">
              <a:buClr>
                <a:srgbClr val="000000"/>
              </a:buClr>
            </a:pPr>
            <a:r>
              <a:rPr lang="en-US" dirty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</a:t>
            </a:r>
          </a:p>
          <a:p>
            <a:pPr defTabSz="642915">
              <a:buClr>
                <a:srgbClr val="000000"/>
              </a:buClr>
            </a:pPr>
            <a:r>
              <a:rPr lang="en-US" dirty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predicate </a:t>
            </a:r>
            <a:r>
              <a:rPr lang="en-US" dirty="0" err="1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InsertOp</a:t>
            </a:r>
            <a:r>
              <a:rPr lang="en-US" dirty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v:Variables</a:t>
            </a:r>
            <a:r>
              <a:rPr lang="en-US" dirty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v':Variables</a:t>
            </a:r>
            <a:r>
              <a:rPr lang="en-US" dirty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key:Key</a:t>
            </a:r>
            <a:r>
              <a:rPr lang="en-US" dirty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value:Value</a:t>
            </a:r>
            <a:r>
              <a:rPr lang="en-US" dirty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) {</a:t>
            </a:r>
          </a:p>
          <a:p>
            <a:pPr defTabSz="642915">
              <a:buClr>
                <a:srgbClr val="000000"/>
              </a:buClr>
            </a:pPr>
            <a:r>
              <a:rPr lang="en-US" dirty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lang="en-US" dirty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&amp;&amp; </a:t>
            </a:r>
            <a:r>
              <a:rPr lang="en-US" dirty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v'.</a:t>
            </a:r>
            <a:r>
              <a:rPr lang="en-US" dirty="0" err="1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mapp</a:t>
            </a:r>
            <a:r>
              <a:rPr lang="en-US" dirty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== </a:t>
            </a:r>
            <a:r>
              <a:rPr lang="en-US" dirty="0" err="1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v.mapp</a:t>
            </a:r>
            <a:r>
              <a:rPr lang="en-US" dirty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[key := value</a:t>
            </a:r>
            <a:r>
              <a:rPr lang="en-US" dirty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]</a:t>
            </a:r>
          </a:p>
          <a:p>
            <a:pPr defTabSz="642915">
              <a:buClr>
                <a:srgbClr val="000000"/>
              </a:buClr>
            </a:pPr>
            <a:r>
              <a:rPr lang="en-US" dirty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}</a:t>
            </a:r>
          </a:p>
          <a:p>
            <a:pPr defTabSz="642915">
              <a:buClr>
                <a:srgbClr val="000000"/>
              </a:buClr>
            </a:pPr>
            <a:r>
              <a:rPr lang="en-US" dirty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}</a:t>
            </a:r>
            <a:endParaRPr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2534015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640" dirty="0"/>
              <a:t>Refinement</a:t>
            </a:r>
            <a:endParaRPr lang="en-US" sz="464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uk-UA" smtClean="0"/>
              <a:pPr/>
              <a:t>12</a:t>
            </a:fld>
            <a:endParaRPr lang="uk-UA"/>
          </a:p>
        </p:txBody>
      </p:sp>
      <p:grpSp>
        <p:nvGrpSpPr>
          <p:cNvPr id="111" name="Google Shape;113;p16"/>
          <p:cNvGrpSpPr/>
          <p:nvPr/>
        </p:nvGrpSpPr>
        <p:grpSpPr>
          <a:xfrm>
            <a:off x="2434677" y="2087570"/>
            <a:ext cx="7695662" cy="1030520"/>
            <a:chOff x="816650" y="1003700"/>
            <a:chExt cx="7510700" cy="1059000"/>
          </a:xfrm>
        </p:grpSpPr>
        <p:sp>
          <p:nvSpPr>
            <p:cNvPr id="112" name="Google Shape;114;p16"/>
            <p:cNvSpPr/>
            <p:nvPr/>
          </p:nvSpPr>
          <p:spPr>
            <a:xfrm>
              <a:off x="7213150" y="1003700"/>
              <a:ext cx="1114200" cy="1059000"/>
            </a:xfrm>
            <a:prstGeom prst="pentagon">
              <a:avLst>
                <a:gd name="hf" fmla="val 105146"/>
                <a:gd name="vf" fmla="val 110557"/>
              </a:avLst>
            </a:prstGeom>
            <a:solidFill>
              <a:srgbClr val="EAD1DC"/>
            </a:solidFill>
            <a:ln w="9525" cap="flat" cmpd="sng">
              <a:solidFill>
                <a:srgbClr val="741B4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64283" tIns="64283" rIns="64283" bIns="128584" anchor="ctr" anchorCtr="0">
              <a:noAutofit/>
            </a:bodyPr>
            <a:lstStyle/>
            <a:p>
              <a:pPr algn="ctr">
                <a:buClr>
                  <a:schemeClr val="dk1"/>
                </a:buClr>
                <a:buSzPts val="1100"/>
              </a:pPr>
              <a:r>
                <a:rPr lang="en" sz="1406" b="1">
                  <a:solidFill>
                    <a:schemeClr val="dk1"/>
                  </a:solidFill>
                  <a:latin typeface="Arial" charset="0"/>
                  <a:ea typeface="Arial" charset="0"/>
                  <a:cs typeface="Arial" charset="0"/>
                </a:rPr>
                <a:t>13￫C</a:t>
              </a:r>
              <a:endParaRPr sz="1406" b="1">
                <a:solidFill>
                  <a:schemeClr val="dk1"/>
                </a:solidFill>
                <a:latin typeface="Arial" charset="0"/>
                <a:ea typeface="Arial" charset="0"/>
                <a:cs typeface="Arial" charset="0"/>
              </a:endParaRPr>
            </a:p>
            <a:p>
              <a:pPr algn="ctr">
                <a:buClr>
                  <a:schemeClr val="dk1"/>
                </a:buClr>
                <a:buSzPts val="1100"/>
              </a:pPr>
              <a:r>
                <a:rPr lang="en" sz="1406" b="1">
                  <a:solidFill>
                    <a:schemeClr val="dk1"/>
                  </a:solidFill>
                  <a:latin typeface="Arial" charset="0"/>
                  <a:ea typeface="Arial" charset="0"/>
                  <a:cs typeface="Arial" charset="0"/>
                </a:rPr>
                <a:t>23￫A</a:t>
              </a:r>
              <a:endParaRPr sz="1406" b="1">
                <a:solidFill>
                  <a:schemeClr val="dk1"/>
                </a:solidFill>
                <a:latin typeface="Arial" charset="0"/>
                <a:ea typeface="Arial" charset="0"/>
                <a:cs typeface="Arial" charset="0"/>
              </a:endParaRPr>
            </a:p>
            <a:p>
              <a:pPr algn="ctr">
                <a:buClr>
                  <a:schemeClr val="dk1"/>
                </a:buClr>
                <a:buSzPts val="1100"/>
              </a:pPr>
              <a:r>
                <a:rPr lang="en" sz="1406" b="1">
                  <a:solidFill>
                    <a:schemeClr val="dk1"/>
                  </a:solidFill>
                  <a:latin typeface="Arial" charset="0"/>
                  <a:ea typeface="Arial" charset="0"/>
                  <a:cs typeface="Arial" charset="0"/>
                </a:rPr>
                <a:t>47￫D</a:t>
              </a:r>
              <a:endParaRPr sz="1406" b="1">
                <a:solidFill>
                  <a:schemeClr val="dk1"/>
                </a:solidFill>
                <a:latin typeface="Arial" charset="0"/>
                <a:ea typeface="Arial" charset="0"/>
                <a:cs typeface="Arial" charset="0"/>
              </a:endParaRPr>
            </a:p>
            <a:p>
              <a:pPr algn="ctr"/>
              <a:r>
                <a:rPr lang="en" sz="1406" b="1">
                  <a:solidFill>
                    <a:schemeClr val="dk1"/>
                  </a:solidFill>
                  <a:latin typeface="Arial" charset="0"/>
                  <a:ea typeface="Arial" charset="0"/>
                  <a:cs typeface="Arial" charset="0"/>
                </a:rPr>
                <a:t>71￫B</a:t>
              </a:r>
              <a:endParaRPr sz="1406" b="1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13" name="Google Shape;115;p16"/>
            <p:cNvSpPr/>
            <p:nvPr/>
          </p:nvSpPr>
          <p:spPr>
            <a:xfrm>
              <a:off x="5614025" y="1003700"/>
              <a:ext cx="1114200" cy="1059000"/>
            </a:xfrm>
            <a:prstGeom prst="pentagon">
              <a:avLst>
                <a:gd name="hf" fmla="val 105146"/>
                <a:gd name="vf" fmla="val 110557"/>
              </a:avLst>
            </a:prstGeom>
            <a:solidFill>
              <a:srgbClr val="EAD1DC"/>
            </a:solidFill>
            <a:ln w="9525" cap="flat" cmpd="sng">
              <a:solidFill>
                <a:srgbClr val="741B4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64283" tIns="64283" rIns="64283" bIns="128584" anchor="ctr" anchorCtr="0">
              <a:noAutofit/>
            </a:bodyPr>
            <a:lstStyle/>
            <a:p>
              <a:pPr algn="ctr"/>
              <a:r>
                <a:rPr lang="en" sz="1406" b="1">
                  <a:solidFill>
                    <a:schemeClr val="dk1"/>
                  </a:solidFill>
                  <a:latin typeface="Arial" charset="0"/>
                  <a:ea typeface="Arial" charset="0"/>
                  <a:cs typeface="Arial" charset="0"/>
                </a:rPr>
                <a:t>13￫C</a:t>
              </a:r>
              <a:endParaRPr sz="1406" b="1">
                <a:solidFill>
                  <a:schemeClr val="dk1"/>
                </a:solidFill>
                <a:latin typeface="Arial" charset="0"/>
                <a:ea typeface="Arial" charset="0"/>
                <a:cs typeface="Arial" charset="0"/>
              </a:endParaRPr>
            </a:p>
            <a:p>
              <a:pPr algn="ctr"/>
              <a:r>
                <a:rPr lang="en" sz="1406" b="1">
                  <a:solidFill>
                    <a:schemeClr val="dk1"/>
                  </a:solidFill>
                  <a:latin typeface="Arial" charset="0"/>
                  <a:ea typeface="Arial" charset="0"/>
                  <a:cs typeface="Arial" charset="0"/>
                </a:rPr>
                <a:t>23￫A</a:t>
              </a:r>
              <a:endParaRPr sz="1406" b="1">
                <a:solidFill>
                  <a:schemeClr val="dk1"/>
                </a:solidFill>
                <a:latin typeface="Arial" charset="0"/>
                <a:ea typeface="Arial" charset="0"/>
                <a:cs typeface="Arial" charset="0"/>
              </a:endParaRPr>
            </a:p>
            <a:p>
              <a:pPr algn="ctr"/>
              <a:r>
                <a:rPr lang="en" sz="1406" b="1">
                  <a:solidFill>
                    <a:schemeClr val="dk1"/>
                  </a:solidFill>
                  <a:latin typeface="Arial" charset="0"/>
                  <a:ea typeface="Arial" charset="0"/>
                  <a:cs typeface="Arial" charset="0"/>
                </a:rPr>
                <a:t>71￫B</a:t>
              </a:r>
              <a:endParaRPr sz="1406" b="1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14" name="Google Shape;116;p16"/>
            <p:cNvSpPr/>
            <p:nvPr/>
          </p:nvSpPr>
          <p:spPr>
            <a:xfrm>
              <a:off x="4014900" y="1003700"/>
              <a:ext cx="1114200" cy="1059000"/>
            </a:xfrm>
            <a:prstGeom prst="pentagon">
              <a:avLst>
                <a:gd name="hf" fmla="val 105146"/>
                <a:gd name="vf" fmla="val 110557"/>
              </a:avLst>
            </a:prstGeom>
            <a:solidFill>
              <a:srgbClr val="EAD1DC"/>
            </a:solidFill>
            <a:ln w="9525" cap="flat" cmpd="sng">
              <a:solidFill>
                <a:srgbClr val="741B4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64283" tIns="64283" rIns="64283" bIns="128584" anchor="ctr" anchorCtr="0">
              <a:noAutofit/>
            </a:bodyPr>
            <a:lstStyle/>
            <a:p>
              <a:pPr algn="ctr"/>
              <a:r>
                <a:rPr lang="en" sz="1406" b="1">
                  <a:solidFill>
                    <a:schemeClr val="dk1"/>
                  </a:solidFill>
                  <a:latin typeface="Arial" charset="0"/>
                  <a:ea typeface="Arial" charset="0"/>
                  <a:cs typeface="Arial" charset="0"/>
                </a:rPr>
                <a:t>23￫A</a:t>
              </a:r>
              <a:endParaRPr sz="1406" b="1">
                <a:solidFill>
                  <a:schemeClr val="dk1"/>
                </a:solidFill>
                <a:latin typeface="Arial" charset="0"/>
                <a:ea typeface="Arial" charset="0"/>
                <a:cs typeface="Arial" charset="0"/>
              </a:endParaRPr>
            </a:p>
            <a:p>
              <a:pPr algn="ctr"/>
              <a:r>
                <a:rPr lang="en" sz="1406" b="1">
                  <a:solidFill>
                    <a:schemeClr val="dk1"/>
                  </a:solidFill>
                  <a:latin typeface="Arial" charset="0"/>
                  <a:ea typeface="Arial" charset="0"/>
                  <a:cs typeface="Arial" charset="0"/>
                </a:rPr>
                <a:t>71￫B</a:t>
              </a:r>
              <a:endParaRPr sz="1406" b="1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15" name="Google Shape;117;p16"/>
            <p:cNvSpPr/>
            <p:nvPr/>
          </p:nvSpPr>
          <p:spPr>
            <a:xfrm>
              <a:off x="2415775" y="1003700"/>
              <a:ext cx="1114200" cy="1059000"/>
            </a:xfrm>
            <a:prstGeom prst="pentagon">
              <a:avLst>
                <a:gd name="hf" fmla="val 105146"/>
                <a:gd name="vf" fmla="val 110557"/>
              </a:avLst>
            </a:prstGeom>
            <a:solidFill>
              <a:srgbClr val="EAD1DC"/>
            </a:solidFill>
            <a:ln w="9525" cap="flat" cmpd="sng">
              <a:solidFill>
                <a:srgbClr val="741B4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64283" tIns="64283" rIns="64283" bIns="128584" anchor="ctr" anchorCtr="0">
              <a:noAutofit/>
            </a:bodyPr>
            <a:lstStyle/>
            <a:p>
              <a:pPr algn="ctr"/>
              <a:r>
                <a:rPr lang="en" sz="1406" b="1">
                  <a:solidFill>
                    <a:schemeClr val="dk1"/>
                  </a:solidFill>
                  <a:latin typeface="Arial" charset="0"/>
                  <a:ea typeface="Arial" charset="0"/>
                  <a:cs typeface="Arial" charset="0"/>
                </a:rPr>
                <a:t>23￫A</a:t>
              </a:r>
              <a:endParaRPr sz="1406" b="1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16" name="Google Shape;118;p16"/>
            <p:cNvSpPr/>
            <p:nvPr/>
          </p:nvSpPr>
          <p:spPr>
            <a:xfrm>
              <a:off x="816650" y="1003700"/>
              <a:ext cx="1114200" cy="1059000"/>
            </a:xfrm>
            <a:prstGeom prst="pentagon">
              <a:avLst>
                <a:gd name="hf" fmla="val 105146"/>
                <a:gd name="vf" fmla="val 110557"/>
              </a:avLst>
            </a:prstGeom>
            <a:solidFill>
              <a:srgbClr val="EAD1DC"/>
            </a:solidFill>
            <a:ln w="9525" cap="flat" cmpd="sng">
              <a:solidFill>
                <a:srgbClr val="741B4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64283" rIns="0" bIns="128584" anchor="ctr" anchorCtr="0">
              <a:noAutofit/>
            </a:bodyPr>
            <a:lstStyle/>
            <a:p>
              <a:pPr algn="ctr"/>
              <a:r>
                <a:rPr lang="en" sz="1406" b="1">
                  <a:solidFill>
                    <a:srgbClr val="666666"/>
                  </a:solidFill>
                  <a:latin typeface="Arial" charset="0"/>
                  <a:ea typeface="Arial" charset="0"/>
                  <a:cs typeface="Arial" charset="0"/>
                </a:rPr>
                <a:t>(empty)</a:t>
              </a:r>
              <a:endParaRPr sz="1406" b="1">
                <a:solidFill>
                  <a:srgbClr val="666666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17" name="Google Shape;119;p16"/>
            <p:cNvSpPr/>
            <p:nvPr/>
          </p:nvSpPr>
          <p:spPr>
            <a:xfrm>
              <a:off x="1752250" y="1054670"/>
              <a:ext cx="850600" cy="221225"/>
            </a:xfrm>
            <a:custGeom>
              <a:avLst/>
              <a:gdLst/>
              <a:ahLst/>
              <a:cxnLst/>
              <a:rect l="l" t="t" r="r" b="b"/>
              <a:pathLst>
                <a:path w="34024" h="8849" extrusionOk="0">
                  <a:moveTo>
                    <a:pt x="0" y="7829"/>
                  </a:moveTo>
                  <a:cubicBezTo>
                    <a:pt x="3006" y="6525"/>
                    <a:pt x="12362" y="-167"/>
                    <a:pt x="18033" y="3"/>
                  </a:cubicBezTo>
                  <a:cubicBezTo>
                    <a:pt x="23704" y="173"/>
                    <a:pt x="31359" y="7375"/>
                    <a:pt x="34024" y="8849"/>
                  </a:cubicBezTo>
                </a:path>
              </a:pathLst>
            </a:custGeom>
            <a:noFill/>
            <a:ln w="25400" cap="flat" cmpd="sng">
              <a:solidFill>
                <a:schemeClr val="dk2"/>
              </a:solidFill>
              <a:prstDash val="solid"/>
              <a:round/>
              <a:headEnd type="none" w="med" len="med"/>
              <a:tailEnd type="stealth" w="med" len="med"/>
            </a:ln>
          </p:spPr>
        </p:sp>
        <p:sp>
          <p:nvSpPr>
            <p:cNvPr id="118" name="Google Shape;120;p16"/>
            <p:cNvSpPr/>
            <p:nvPr/>
          </p:nvSpPr>
          <p:spPr>
            <a:xfrm>
              <a:off x="3347138" y="1054670"/>
              <a:ext cx="850600" cy="221225"/>
            </a:xfrm>
            <a:custGeom>
              <a:avLst/>
              <a:gdLst/>
              <a:ahLst/>
              <a:cxnLst/>
              <a:rect l="l" t="t" r="r" b="b"/>
              <a:pathLst>
                <a:path w="34024" h="8849" extrusionOk="0">
                  <a:moveTo>
                    <a:pt x="0" y="7829"/>
                  </a:moveTo>
                  <a:cubicBezTo>
                    <a:pt x="3006" y="6525"/>
                    <a:pt x="12362" y="-167"/>
                    <a:pt x="18033" y="3"/>
                  </a:cubicBezTo>
                  <a:cubicBezTo>
                    <a:pt x="23704" y="173"/>
                    <a:pt x="31359" y="7375"/>
                    <a:pt x="34024" y="8849"/>
                  </a:cubicBezTo>
                </a:path>
              </a:pathLst>
            </a:custGeom>
            <a:noFill/>
            <a:ln w="25400" cap="flat" cmpd="sng">
              <a:solidFill>
                <a:schemeClr val="dk2"/>
              </a:solidFill>
              <a:prstDash val="solid"/>
              <a:round/>
              <a:headEnd type="none" w="med" len="med"/>
              <a:tailEnd type="stealth" w="med" len="med"/>
            </a:ln>
          </p:spPr>
        </p:sp>
        <p:sp>
          <p:nvSpPr>
            <p:cNvPr id="119" name="Google Shape;121;p16"/>
            <p:cNvSpPr/>
            <p:nvPr/>
          </p:nvSpPr>
          <p:spPr>
            <a:xfrm>
              <a:off x="4946250" y="1054670"/>
              <a:ext cx="850600" cy="221225"/>
            </a:xfrm>
            <a:custGeom>
              <a:avLst/>
              <a:gdLst/>
              <a:ahLst/>
              <a:cxnLst/>
              <a:rect l="l" t="t" r="r" b="b"/>
              <a:pathLst>
                <a:path w="34024" h="8849" extrusionOk="0">
                  <a:moveTo>
                    <a:pt x="0" y="7829"/>
                  </a:moveTo>
                  <a:cubicBezTo>
                    <a:pt x="3006" y="6525"/>
                    <a:pt x="12362" y="-167"/>
                    <a:pt x="18033" y="3"/>
                  </a:cubicBezTo>
                  <a:cubicBezTo>
                    <a:pt x="23704" y="173"/>
                    <a:pt x="31359" y="7375"/>
                    <a:pt x="34024" y="8849"/>
                  </a:cubicBezTo>
                </a:path>
              </a:pathLst>
            </a:custGeom>
            <a:noFill/>
            <a:ln w="25400" cap="flat" cmpd="sng">
              <a:solidFill>
                <a:schemeClr val="dk2"/>
              </a:solidFill>
              <a:prstDash val="solid"/>
              <a:round/>
              <a:headEnd type="none" w="med" len="med"/>
              <a:tailEnd type="stealth" w="med" len="med"/>
            </a:ln>
          </p:spPr>
        </p:sp>
        <p:sp>
          <p:nvSpPr>
            <p:cNvPr id="120" name="Google Shape;122;p16"/>
            <p:cNvSpPr/>
            <p:nvPr/>
          </p:nvSpPr>
          <p:spPr>
            <a:xfrm>
              <a:off x="6545388" y="1054670"/>
              <a:ext cx="850600" cy="221225"/>
            </a:xfrm>
            <a:custGeom>
              <a:avLst/>
              <a:gdLst/>
              <a:ahLst/>
              <a:cxnLst/>
              <a:rect l="l" t="t" r="r" b="b"/>
              <a:pathLst>
                <a:path w="34024" h="8849" extrusionOk="0">
                  <a:moveTo>
                    <a:pt x="0" y="7829"/>
                  </a:moveTo>
                  <a:cubicBezTo>
                    <a:pt x="3006" y="6525"/>
                    <a:pt x="12362" y="-167"/>
                    <a:pt x="18033" y="3"/>
                  </a:cubicBezTo>
                  <a:cubicBezTo>
                    <a:pt x="23704" y="173"/>
                    <a:pt x="31359" y="7375"/>
                    <a:pt x="34024" y="8849"/>
                  </a:cubicBezTo>
                </a:path>
              </a:pathLst>
            </a:custGeom>
            <a:noFill/>
            <a:ln w="25400" cap="flat" cmpd="sng">
              <a:solidFill>
                <a:schemeClr val="dk2"/>
              </a:solidFill>
              <a:prstDash val="solid"/>
              <a:round/>
              <a:headEnd type="none" w="med" len="med"/>
              <a:tailEnd type="stealth" w="med" len="med"/>
            </a:ln>
          </p:spPr>
        </p:sp>
      </p:grpSp>
      <p:grpSp>
        <p:nvGrpSpPr>
          <p:cNvPr id="14" name="Google Shape;78;p16"/>
          <p:cNvGrpSpPr/>
          <p:nvPr/>
        </p:nvGrpSpPr>
        <p:grpSpPr>
          <a:xfrm>
            <a:off x="2627915" y="4086629"/>
            <a:ext cx="7286625" cy="1785465"/>
            <a:chOff x="1003700" y="2638769"/>
            <a:chExt cx="7136600" cy="1580731"/>
          </a:xfrm>
        </p:grpSpPr>
        <p:grpSp>
          <p:nvGrpSpPr>
            <p:cNvPr id="15" name="Google Shape;79;p16"/>
            <p:cNvGrpSpPr/>
            <p:nvPr/>
          </p:nvGrpSpPr>
          <p:grpSpPr>
            <a:xfrm>
              <a:off x="7400200" y="2815500"/>
              <a:ext cx="740100" cy="1404000"/>
              <a:chOff x="612425" y="3427925"/>
              <a:chExt cx="740100" cy="1404000"/>
            </a:xfrm>
          </p:grpSpPr>
          <p:sp>
            <p:nvSpPr>
              <p:cNvPr id="44" name="Google Shape;80;p16"/>
              <p:cNvSpPr/>
              <p:nvPr/>
            </p:nvSpPr>
            <p:spPr>
              <a:xfrm>
                <a:off x="612425" y="3427925"/>
                <a:ext cx="740100" cy="280800"/>
              </a:xfrm>
              <a:prstGeom prst="rect">
                <a:avLst/>
              </a:prstGeom>
              <a:solidFill>
                <a:srgbClr val="FCE5CD"/>
              </a:solidFill>
              <a:ln w="9525" cap="flat" cmpd="sng">
                <a:solidFill>
                  <a:srgbClr val="B45F0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0" tIns="0" rIns="0" bIns="0" anchor="ctr" anchorCtr="0">
                <a:noAutofit/>
              </a:bodyPr>
              <a:lstStyle/>
              <a:p>
                <a:pPr algn="ctr" defTabSz="642915">
                  <a:buClr>
                    <a:srgbClr val="000000"/>
                  </a:buClr>
                  <a:defRPr/>
                </a:pPr>
                <a:r>
                  <a:rPr lang="en" sz="1406" b="1" kern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rPr>
                  <a:t>13￫C</a:t>
                </a:r>
                <a:endParaRPr sz="1406" b="1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5" name="Google Shape;81;p16"/>
              <p:cNvSpPr/>
              <p:nvPr/>
            </p:nvSpPr>
            <p:spPr>
              <a:xfrm>
                <a:off x="612425" y="3708725"/>
                <a:ext cx="740100" cy="280800"/>
              </a:xfrm>
              <a:prstGeom prst="rect">
                <a:avLst/>
              </a:prstGeom>
              <a:solidFill>
                <a:srgbClr val="FCE5CD"/>
              </a:solidFill>
              <a:ln w="9525" cap="flat" cmpd="sng">
                <a:solidFill>
                  <a:srgbClr val="B45F0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0" tIns="0" rIns="0" bIns="0" anchor="ctr" anchorCtr="0">
                <a:noAutofit/>
              </a:bodyPr>
              <a:lstStyle/>
              <a:p>
                <a:pPr algn="ctr" defTabSz="642915">
                  <a:buClr>
                    <a:srgbClr val="000000"/>
                  </a:buClr>
                  <a:defRPr/>
                </a:pPr>
                <a:r>
                  <a:rPr lang="en" sz="1406" b="1" kern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rPr>
                  <a:t>-</a:t>
                </a:r>
                <a:endParaRPr sz="1406" b="1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6" name="Google Shape;82;p16"/>
              <p:cNvSpPr/>
              <p:nvPr/>
            </p:nvSpPr>
            <p:spPr>
              <a:xfrm>
                <a:off x="612425" y="3989525"/>
                <a:ext cx="740100" cy="280800"/>
              </a:xfrm>
              <a:prstGeom prst="rect">
                <a:avLst/>
              </a:prstGeom>
              <a:solidFill>
                <a:srgbClr val="FCE5CD"/>
              </a:solidFill>
              <a:ln w="9525" cap="flat" cmpd="sng">
                <a:solidFill>
                  <a:srgbClr val="B45F0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0" tIns="0" rIns="0" bIns="0" anchor="ctr" anchorCtr="0">
                <a:noAutofit/>
              </a:bodyPr>
              <a:lstStyle/>
              <a:p>
                <a:pPr algn="ctr" defTabSz="642915">
                  <a:buClr>
                    <a:srgbClr val="000000"/>
                  </a:buClr>
                  <a:buSzPts val="1100"/>
                  <a:defRPr/>
                </a:pPr>
                <a:r>
                  <a:rPr lang="en" sz="1406" b="1" kern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rPr>
                  <a:t>23￫A</a:t>
                </a:r>
                <a:endParaRPr sz="1406" b="1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7" name="Google Shape;83;p16"/>
              <p:cNvSpPr/>
              <p:nvPr/>
            </p:nvSpPr>
            <p:spPr>
              <a:xfrm>
                <a:off x="612425" y="4270325"/>
                <a:ext cx="740100" cy="280800"/>
              </a:xfrm>
              <a:prstGeom prst="rect">
                <a:avLst/>
              </a:prstGeom>
              <a:solidFill>
                <a:srgbClr val="FCE5CD"/>
              </a:solidFill>
              <a:ln w="9525" cap="flat" cmpd="sng">
                <a:solidFill>
                  <a:srgbClr val="B45F0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0" tIns="0" rIns="0" bIns="0" anchor="ctr" anchorCtr="0">
                <a:noAutofit/>
              </a:bodyPr>
              <a:lstStyle/>
              <a:p>
                <a:pPr algn="ctr" defTabSz="642915">
                  <a:buClr>
                    <a:srgbClr val="000000"/>
                  </a:buClr>
                  <a:defRPr/>
                </a:pPr>
                <a:r>
                  <a:rPr lang="en" sz="1406" b="1" kern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rPr>
                  <a:t>47￫D</a:t>
                </a:r>
                <a:endParaRPr sz="1406" b="1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8" name="Google Shape;84;p16"/>
              <p:cNvSpPr/>
              <p:nvPr/>
            </p:nvSpPr>
            <p:spPr>
              <a:xfrm>
                <a:off x="612425" y="4551125"/>
                <a:ext cx="740100" cy="280800"/>
              </a:xfrm>
              <a:prstGeom prst="rect">
                <a:avLst/>
              </a:prstGeom>
              <a:solidFill>
                <a:srgbClr val="FCE5CD"/>
              </a:solidFill>
              <a:ln w="9525" cap="flat" cmpd="sng">
                <a:solidFill>
                  <a:srgbClr val="B45F0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0" tIns="0" rIns="0" bIns="0" anchor="ctr" anchorCtr="0">
                <a:noAutofit/>
              </a:bodyPr>
              <a:lstStyle/>
              <a:p>
                <a:pPr algn="ctr" defTabSz="642915">
                  <a:buClr>
                    <a:srgbClr val="000000"/>
                  </a:buClr>
                  <a:buSzPts val="1100"/>
                  <a:defRPr/>
                </a:pPr>
                <a:r>
                  <a:rPr lang="en" sz="1406" b="1" kern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rPr>
                  <a:t>71￫B</a:t>
                </a:r>
                <a:endParaRPr sz="1406" b="1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6" name="Google Shape;85;p16"/>
            <p:cNvGrpSpPr/>
            <p:nvPr/>
          </p:nvGrpSpPr>
          <p:grpSpPr>
            <a:xfrm>
              <a:off x="5801075" y="2815500"/>
              <a:ext cx="740100" cy="1404000"/>
              <a:chOff x="612425" y="3427925"/>
              <a:chExt cx="740100" cy="1404000"/>
            </a:xfrm>
          </p:grpSpPr>
          <p:sp>
            <p:nvSpPr>
              <p:cNvPr id="39" name="Google Shape;86;p16"/>
              <p:cNvSpPr/>
              <p:nvPr/>
            </p:nvSpPr>
            <p:spPr>
              <a:xfrm>
                <a:off x="612425" y="3427925"/>
                <a:ext cx="740100" cy="280800"/>
              </a:xfrm>
              <a:prstGeom prst="rect">
                <a:avLst/>
              </a:prstGeom>
              <a:solidFill>
                <a:srgbClr val="FCE5CD"/>
              </a:solidFill>
              <a:ln w="9525" cap="flat" cmpd="sng">
                <a:solidFill>
                  <a:srgbClr val="B45F0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0" tIns="0" rIns="0" bIns="0" anchor="ctr" anchorCtr="0">
                <a:noAutofit/>
              </a:bodyPr>
              <a:lstStyle/>
              <a:p>
                <a:pPr algn="ctr" defTabSz="642915">
                  <a:buClr>
                    <a:srgbClr val="000000"/>
                  </a:buClr>
                  <a:defRPr/>
                </a:pPr>
                <a:r>
                  <a:rPr lang="en" sz="1406" b="1" kern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rPr>
                  <a:t>13￫C</a:t>
                </a:r>
                <a:endParaRPr sz="1406" b="1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0" name="Google Shape;87;p16"/>
              <p:cNvSpPr/>
              <p:nvPr/>
            </p:nvSpPr>
            <p:spPr>
              <a:xfrm>
                <a:off x="612425" y="3708725"/>
                <a:ext cx="740100" cy="280800"/>
              </a:xfrm>
              <a:prstGeom prst="rect">
                <a:avLst/>
              </a:prstGeom>
              <a:solidFill>
                <a:srgbClr val="FCE5CD"/>
              </a:solidFill>
              <a:ln w="9525" cap="flat" cmpd="sng">
                <a:solidFill>
                  <a:srgbClr val="B45F0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0" tIns="0" rIns="0" bIns="0" anchor="ctr" anchorCtr="0">
                <a:noAutofit/>
              </a:bodyPr>
              <a:lstStyle/>
              <a:p>
                <a:pPr algn="ctr" defTabSz="642915">
                  <a:buClr>
                    <a:srgbClr val="000000"/>
                  </a:buClr>
                  <a:defRPr/>
                </a:pPr>
                <a:r>
                  <a:rPr lang="en" sz="1406" b="1" kern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rPr>
                  <a:t>-</a:t>
                </a:r>
                <a:endParaRPr sz="1406" b="1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1" name="Google Shape;88;p16"/>
              <p:cNvSpPr/>
              <p:nvPr/>
            </p:nvSpPr>
            <p:spPr>
              <a:xfrm>
                <a:off x="612425" y="3989525"/>
                <a:ext cx="740100" cy="280800"/>
              </a:xfrm>
              <a:prstGeom prst="rect">
                <a:avLst/>
              </a:prstGeom>
              <a:solidFill>
                <a:srgbClr val="FCE5CD"/>
              </a:solidFill>
              <a:ln w="9525" cap="flat" cmpd="sng">
                <a:solidFill>
                  <a:srgbClr val="B45F0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0" tIns="0" rIns="0" bIns="0" anchor="ctr" anchorCtr="0">
                <a:noAutofit/>
              </a:bodyPr>
              <a:lstStyle/>
              <a:p>
                <a:pPr algn="ctr" defTabSz="642915">
                  <a:buClr>
                    <a:srgbClr val="000000"/>
                  </a:buClr>
                  <a:buSzPts val="1100"/>
                  <a:defRPr/>
                </a:pPr>
                <a:r>
                  <a:rPr lang="en" sz="1406" b="1" kern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rPr>
                  <a:t>23￫A</a:t>
                </a:r>
                <a:endParaRPr sz="1406" b="1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2" name="Google Shape;89;p16"/>
              <p:cNvSpPr/>
              <p:nvPr/>
            </p:nvSpPr>
            <p:spPr>
              <a:xfrm>
                <a:off x="612425" y="4270325"/>
                <a:ext cx="740100" cy="280800"/>
              </a:xfrm>
              <a:prstGeom prst="rect">
                <a:avLst/>
              </a:prstGeom>
              <a:solidFill>
                <a:srgbClr val="FCE5CD"/>
              </a:solidFill>
              <a:ln w="9525" cap="flat" cmpd="sng">
                <a:solidFill>
                  <a:srgbClr val="B45F0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0" tIns="0" rIns="0" bIns="0" anchor="ctr" anchorCtr="0">
                <a:noAutofit/>
              </a:bodyPr>
              <a:lstStyle/>
              <a:p>
                <a:pPr algn="ctr" defTabSz="642915">
                  <a:buClr>
                    <a:srgbClr val="000000"/>
                  </a:buClr>
                  <a:defRPr/>
                </a:pPr>
                <a:r>
                  <a:rPr lang="en" sz="1406" b="1" kern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rPr>
                  <a:t>-</a:t>
                </a:r>
                <a:endParaRPr sz="1406" b="1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3" name="Google Shape;90;p16"/>
              <p:cNvSpPr/>
              <p:nvPr/>
            </p:nvSpPr>
            <p:spPr>
              <a:xfrm>
                <a:off x="612425" y="4551125"/>
                <a:ext cx="740100" cy="280800"/>
              </a:xfrm>
              <a:prstGeom prst="rect">
                <a:avLst/>
              </a:prstGeom>
              <a:solidFill>
                <a:srgbClr val="FCE5CD"/>
              </a:solidFill>
              <a:ln w="9525" cap="flat" cmpd="sng">
                <a:solidFill>
                  <a:srgbClr val="B45F0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0" tIns="0" rIns="0" bIns="0" anchor="ctr" anchorCtr="0">
                <a:noAutofit/>
              </a:bodyPr>
              <a:lstStyle/>
              <a:p>
                <a:pPr algn="ctr" defTabSz="642915">
                  <a:buClr>
                    <a:srgbClr val="000000"/>
                  </a:buClr>
                  <a:buSzPts val="1100"/>
                  <a:defRPr/>
                </a:pPr>
                <a:r>
                  <a:rPr lang="en" sz="1406" b="1" kern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rPr>
                  <a:t>71￫B</a:t>
                </a:r>
                <a:endParaRPr sz="1406" b="1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7" name="Google Shape;91;p16"/>
            <p:cNvGrpSpPr/>
            <p:nvPr/>
          </p:nvGrpSpPr>
          <p:grpSpPr>
            <a:xfrm>
              <a:off x="4201950" y="2815500"/>
              <a:ext cx="740100" cy="1404000"/>
              <a:chOff x="612425" y="3427925"/>
              <a:chExt cx="740100" cy="1404000"/>
            </a:xfrm>
          </p:grpSpPr>
          <p:sp>
            <p:nvSpPr>
              <p:cNvPr id="34" name="Google Shape;92;p16"/>
              <p:cNvSpPr/>
              <p:nvPr/>
            </p:nvSpPr>
            <p:spPr>
              <a:xfrm>
                <a:off x="612425" y="3427925"/>
                <a:ext cx="740100" cy="280800"/>
              </a:xfrm>
              <a:prstGeom prst="rect">
                <a:avLst/>
              </a:prstGeom>
              <a:solidFill>
                <a:srgbClr val="FCE5CD"/>
              </a:solidFill>
              <a:ln w="9525" cap="flat" cmpd="sng">
                <a:solidFill>
                  <a:srgbClr val="B45F0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0" tIns="0" rIns="0" bIns="0" anchor="ctr" anchorCtr="0">
                <a:noAutofit/>
              </a:bodyPr>
              <a:lstStyle/>
              <a:p>
                <a:pPr algn="ctr" defTabSz="642915">
                  <a:buClr>
                    <a:srgbClr val="000000"/>
                  </a:buClr>
                  <a:defRPr/>
                </a:pPr>
                <a:r>
                  <a:rPr lang="en" sz="1406" b="1" kern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rPr>
                  <a:t>-</a:t>
                </a:r>
                <a:endParaRPr sz="1406" b="1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" name="Google Shape;93;p16"/>
              <p:cNvSpPr/>
              <p:nvPr/>
            </p:nvSpPr>
            <p:spPr>
              <a:xfrm>
                <a:off x="612425" y="3708725"/>
                <a:ext cx="740100" cy="280800"/>
              </a:xfrm>
              <a:prstGeom prst="rect">
                <a:avLst/>
              </a:prstGeom>
              <a:solidFill>
                <a:srgbClr val="FCE5CD"/>
              </a:solidFill>
              <a:ln w="9525" cap="flat" cmpd="sng">
                <a:solidFill>
                  <a:srgbClr val="B45F0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0" tIns="0" rIns="0" bIns="0" anchor="ctr" anchorCtr="0">
                <a:noAutofit/>
              </a:bodyPr>
              <a:lstStyle/>
              <a:p>
                <a:pPr algn="ctr" defTabSz="642915">
                  <a:buClr>
                    <a:srgbClr val="000000"/>
                  </a:buClr>
                  <a:defRPr/>
                </a:pPr>
                <a:r>
                  <a:rPr lang="en" sz="1406" b="1" kern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rPr>
                  <a:t>-</a:t>
                </a:r>
                <a:endParaRPr sz="1406" b="1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6" name="Google Shape;94;p16"/>
              <p:cNvSpPr/>
              <p:nvPr/>
            </p:nvSpPr>
            <p:spPr>
              <a:xfrm>
                <a:off x="612425" y="3989525"/>
                <a:ext cx="740100" cy="280800"/>
              </a:xfrm>
              <a:prstGeom prst="rect">
                <a:avLst/>
              </a:prstGeom>
              <a:solidFill>
                <a:srgbClr val="FCE5CD"/>
              </a:solidFill>
              <a:ln w="9525" cap="flat" cmpd="sng">
                <a:solidFill>
                  <a:srgbClr val="B45F0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0" tIns="0" rIns="0" bIns="0" anchor="ctr" anchorCtr="0">
                <a:noAutofit/>
              </a:bodyPr>
              <a:lstStyle/>
              <a:p>
                <a:pPr algn="ctr" defTabSz="642915">
                  <a:buClr>
                    <a:srgbClr val="000000"/>
                  </a:buClr>
                  <a:buSzPts val="1100"/>
                  <a:defRPr/>
                </a:pPr>
                <a:r>
                  <a:rPr lang="en" sz="1406" b="1" kern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rPr>
                  <a:t>23￫A</a:t>
                </a:r>
                <a:endParaRPr sz="1406" b="1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7" name="Google Shape;95;p16"/>
              <p:cNvSpPr/>
              <p:nvPr/>
            </p:nvSpPr>
            <p:spPr>
              <a:xfrm>
                <a:off x="612425" y="4270325"/>
                <a:ext cx="740100" cy="280800"/>
              </a:xfrm>
              <a:prstGeom prst="rect">
                <a:avLst/>
              </a:prstGeom>
              <a:solidFill>
                <a:srgbClr val="FCE5CD"/>
              </a:solidFill>
              <a:ln w="9525" cap="flat" cmpd="sng">
                <a:solidFill>
                  <a:srgbClr val="B45F0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0" tIns="0" rIns="0" bIns="0" anchor="ctr" anchorCtr="0">
                <a:noAutofit/>
              </a:bodyPr>
              <a:lstStyle/>
              <a:p>
                <a:pPr algn="ctr" defTabSz="642915">
                  <a:buClr>
                    <a:srgbClr val="000000"/>
                  </a:buClr>
                  <a:defRPr/>
                </a:pPr>
                <a:r>
                  <a:rPr lang="en" sz="1406" b="1" kern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rPr>
                  <a:t>-</a:t>
                </a:r>
                <a:endParaRPr sz="1406" b="1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8" name="Google Shape;96;p16"/>
              <p:cNvSpPr/>
              <p:nvPr/>
            </p:nvSpPr>
            <p:spPr>
              <a:xfrm>
                <a:off x="612425" y="4551125"/>
                <a:ext cx="740100" cy="280800"/>
              </a:xfrm>
              <a:prstGeom prst="rect">
                <a:avLst/>
              </a:prstGeom>
              <a:solidFill>
                <a:srgbClr val="FCE5CD"/>
              </a:solidFill>
              <a:ln w="9525" cap="flat" cmpd="sng">
                <a:solidFill>
                  <a:srgbClr val="B45F0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0" tIns="0" rIns="0" bIns="0" anchor="ctr" anchorCtr="0">
                <a:noAutofit/>
              </a:bodyPr>
              <a:lstStyle/>
              <a:p>
                <a:pPr algn="ctr" defTabSz="642915">
                  <a:buClr>
                    <a:srgbClr val="000000"/>
                  </a:buClr>
                  <a:defRPr/>
                </a:pPr>
                <a:r>
                  <a:rPr lang="en" sz="1406" b="1" kern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rPr>
                  <a:t>71￫B</a:t>
                </a:r>
                <a:endParaRPr sz="1406" b="1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8" name="Google Shape;97;p16"/>
            <p:cNvGrpSpPr/>
            <p:nvPr/>
          </p:nvGrpSpPr>
          <p:grpSpPr>
            <a:xfrm>
              <a:off x="2602825" y="2815500"/>
              <a:ext cx="740100" cy="1404000"/>
              <a:chOff x="612425" y="3427925"/>
              <a:chExt cx="740100" cy="1404000"/>
            </a:xfrm>
          </p:grpSpPr>
          <p:sp>
            <p:nvSpPr>
              <p:cNvPr id="29" name="Google Shape;98;p16"/>
              <p:cNvSpPr/>
              <p:nvPr/>
            </p:nvSpPr>
            <p:spPr>
              <a:xfrm>
                <a:off x="612425" y="3427925"/>
                <a:ext cx="740100" cy="280800"/>
              </a:xfrm>
              <a:prstGeom prst="rect">
                <a:avLst/>
              </a:prstGeom>
              <a:solidFill>
                <a:srgbClr val="FCE5CD"/>
              </a:solidFill>
              <a:ln w="9525" cap="flat" cmpd="sng">
                <a:solidFill>
                  <a:srgbClr val="B45F0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0" tIns="0" rIns="0" bIns="0" anchor="ctr" anchorCtr="0">
                <a:noAutofit/>
              </a:bodyPr>
              <a:lstStyle/>
              <a:p>
                <a:pPr algn="ctr" defTabSz="642915">
                  <a:buClr>
                    <a:srgbClr val="000000"/>
                  </a:buClr>
                  <a:defRPr/>
                </a:pPr>
                <a:r>
                  <a:rPr lang="en" sz="1406" b="1" kern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rPr>
                  <a:t>-</a:t>
                </a:r>
                <a:endParaRPr sz="1406" b="1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0" name="Google Shape;99;p16"/>
              <p:cNvSpPr/>
              <p:nvPr/>
            </p:nvSpPr>
            <p:spPr>
              <a:xfrm>
                <a:off x="612425" y="3708725"/>
                <a:ext cx="740100" cy="280800"/>
              </a:xfrm>
              <a:prstGeom prst="rect">
                <a:avLst/>
              </a:prstGeom>
              <a:solidFill>
                <a:srgbClr val="FCE5CD"/>
              </a:solidFill>
              <a:ln w="9525" cap="flat" cmpd="sng">
                <a:solidFill>
                  <a:srgbClr val="B45F0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0" tIns="0" rIns="0" bIns="0" anchor="ctr" anchorCtr="0">
                <a:noAutofit/>
              </a:bodyPr>
              <a:lstStyle/>
              <a:p>
                <a:pPr algn="ctr" defTabSz="642915">
                  <a:buClr>
                    <a:srgbClr val="000000"/>
                  </a:buClr>
                  <a:defRPr/>
                </a:pPr>
                <a:r>
                  <a:rPr lang="en" sz="1406" b="1" kern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rPr>
                  <a:t>-</a:t>
                </a:r>
                <a:endParaRPr sz="1406" b="1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1" name="Google Shape;100;p16"/>
              <p:cNvSpPr/>
              <p:nvPr/>
            </p:nvSpPr>
            <p:spPr>
              <a:xfrm>
                <a:off x="612425" y="3989525"/>
                <a:ext cx="740100" cy="280800"/>
              </a:xfrm>
              <a:prstGeom prst="rect">
                <a:avLst/>
              </a:prstGeom>
              <a:solidFill>
                <a:srgbClr val="FCE5CD"/>
              </a:solidFill>
              <a:ln w="9525" cap="flat" cmpd="sng">
                <a:solidFill>
                  <a:srgbClr val="B45F0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0" tIns="0" rIns="0" bIns="0" anchor="ctr" anchorCtr="0">
                <a:noAutofit/>
              </a:bodyPr>
              <a:lstStyle/>
              <a:p>
                <a:pPr algn="ctr" defTabSz="642915">
                  <a:buClr>
                    <a:srgbClr val="000000"/>
                  </a:buClr>
                  <a:defRPr/>
                </a:pPr>
                <a:r>
                  <a:rPr lang="en" sz="1406" b="1" kern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rPr>
                  <a:t>23￫A</a:t>
                </a:r>
                <a:endParaRPr sz="1406" b="1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2" name="Google Shape;101;p16"/>
              <p:cNvSpPr/>
              <p:nvPr/>
            </p:nvSpPr>
            <p:spPr>
              <a:xfrm>
                <a:off x="612425" y="4270325"/>
                <a:ext cx="740100" cy="280800"/>
              </a:xfrm>
              <a:prstGeom prst="rect">
                <a:avLst/>
              </a:prstGeom>
              <a:solidFill>
                <a:srgbClr val="FCE5CD"/>
              </a:solidFill>
              <a:ln w="9525" cap="flat" cmpd="sng">
                <a:solidFill>
                  <a:srgbClr val="B45F0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0" tIns="0" rIns="0" bIns="0" anchor="ctr" anchorCtr="0">
                <a:noAutofit/>
              </a:bodyPr>
              <a:lstStyle/>
              <a:p>
                <a:pPr algn="ctr" defTabSz="642915">
                  <a:buClr>
                    <a:srgbClr val="000000"/>
                  </a:buClr>
                  <a:defRPr/>
                </a:pPr>
                <a:r>
                  <a:rPr lang="en" sz="1406" b="1" kern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rPr>
                  <a:t>-</a:t>
                </a:r>
                <a:endParaRPr sz="1406" b="1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3" name="Google Shape;102;p16"/>
              <p:cNvSpPr/>
              <p:nvPr/>
            </p:nvSpPr>
            <p:spPr>
              <a:xfrm>
                <a:off x="612425" y="4551125"/>
                <a:ext cx="740100" cy="280800"/>
              </a:xfrm>
              <a:prstGeom prst="rect">
                <a:avLst/>
              </a:prstGeom>
              <a:solidFill>
                <a:srgbClr val="FCE5CD"/>
              </a:solidFill>
              <a:ln w="9525" cap="flat" cmpd="sng">
                <a:solidFill>
                  <a:srgbClr val="B45F0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0" tIns="0" rIns="0" bIns="0" anchor="ctr" anchorCtr="0">
                <a:noAutofit/>
              </a:bodyPr>
              <a:lstStyle/>
              <a:p>
                <a:pPr algn="ctr" defTabSz="642915">
                  <a:buClr>
                    <a:srgbClr val="000000"/>
                  </a:buClr>
                  <a:defRPr/>
                </a:pPr>
                <a:r>
                  <a:rPr lang="en" sz="1406" b="1" kern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rPr>
                  <a:t>-</a:t>
                </a:r>
                <a:endParaRPr sz="1406" b="1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9" name="Google Shape;103;p16"/>
            <p:cNvGrpSpPr/>
            <p:nvPr/>
          </p:nvGrpSpPr>
          <p:grpSpPr>
            <a:xfrm>
              <a:off x="1003700" y="2815500"/>
              <a:ext cx="740100" cy="1404000"/>
              <a:chOff x="612425" y="3427925"/>
              <a:chExt cx="740100" cy="1404000"/>
            </a:xfrm>
          </p:grpSpPr>
          <p:sp>
            <p:nvSpPr>
              <p:cNvPr id="24" name="Google Shape;104;p16"/>
              <p:cNvSpPr/>
              <p:nvPr/>
            </p:nvSpPr>
            <p:spPr>
              <a:xfrm>
                <a:off x="612425" y="3427925"/>
                <a:ext cx="740100" cy="280800"/>
              </a:xfrm>
              <a:prstGeom prst="rect">
                <a:avLst/>
              </a:prstGeom>
              <a:solidFill>
                <a:srgbClr val="FCE5CD"/>
              </a:solidFill>
              <a:ln w="9525" cap="flat" cmpd="sng">
                <a:solidFill>
                  <a:srgbClr val="B45F0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0" tIns="0" rIns="0" bIns="0" anchor="ctr" anchorCtr="0">
                <a:noAutofit/>
              </a:bodyPr>
              <a:lstStyle/>
              <a:p>
                <a:pPr algn="ctr" defTabSz="642915">
                  <a:buClr>
                    <a:srgbClr val="000000"/>
                  </a:buClr>
                  <a:defRPr/>
                </a:pPr>
                <a:r>
                  <a:rPr lang="en" sz="1406" b="1" kern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rPr>
                  <a:t>-</a:t>
                </a:r>
                <a:endParaRPr sz="1406" b="1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5" name="Google Shape;105;p16"/>
              <p:cNvSpPr/>
              <p:nvPr/>
            </p:nvSpPr>
            <p:spPr>
              <a:xfrm>
                <a:off x="612425" y="3708725"/>
                <a:ext cx="740100" cy="280800"/>
              </a:xfrm>
              <a:prstGeom prst="rect">
                <a:avLst/>
              </a:prstGeom>
              <a:solidFill>
                <a:srgbClr val="FCE5CD"/>
              </a:solidFill>
              <a:ln w="9525" cap="flat" cmpd="sng">
                <a:solidFill>
                  <a:srgbClr val="B45F0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0" tIns="0" rIns="0" bIns="0" anchor="ctr" anchorCtr="0">
                <a:noAutofit/>
              </a:bodyPr>
              <a:lstStyle/>
              <a:p>
                <a:pPr algn="ctr" defTabSz="642915">
                  <a:buClr>
                    <a:srgbClr val="000000"/>
                  </a:buClr>
                  <a:defRPr/>
                </a:pPr>
                <a:r>
                  <a:rPr lang="en" sz="1406" b="1" kern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rPr>
                  <a:t>-</a:t>
                </a:r>
                <a:endParaRPr sz="1406" b="1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6" name="Google Shape;106;p16"/>
              <p:cNvSpPr/>
              <p:nvPr/>
            </p:nvSpPr>
            <p:spPr>
              <a:xfrm>
                <a:off x="612425" y="3989525"/>
                <a:ext cx="740100" cy="280800"/>
              </a:xfrm>
              <a:prstGeom prst="rect">
                <a:avLst/>
              </a:prstGeom>
              <a:solidFill>
                <a:srgbClr val="FCE5CD"/>
              </a:solidFill>
              <a:ln w="9525" cap="flat" cmpd="sng">
                <a:solidFill>
                  <a:srgbClr val="B45F0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0" tIns="0" rIns="0" bIns="0" anchor="ctr" anchorCtr="0">
                <a:noAutofit/>
              </a:bodyPr>
              <a:lstStyle/>
              <a:p>
                <a:pPr algn="ctr" defTabSz="642915">
                  <a:buClr>
                    <a:srgbClr val="000000"/>
                  </a:buClr>
                  <a:defRPr/>
                </a:pPr>
                <a:r>
                  <a:rPr lang="en" sz="1406" b="1" kern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rPr>
                  <a:t>-</a:t>
                </a:r>
                <a:endParaRPr sz="1406" b="1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7" name="Google Shape;107;p16"/>
              <p:cNvSpPr/>
              <p:nvPr/>
            </p:nvSpPr>
            <p:spPr>
              <a:xfrm>
                <a:off x="612425" y="4270325"/>
                <a:ext cx="740100" cy="280800"/>
              </a:xfrm>
              <a:prstGeom prst="rect">
                <a:avLst/>
              </a:prstGeom>
              <a:solidFill>
                <a:srgbClr val="FCE5CD"/>
              </a:solidFill>
              <a:ln w="9525" cap="flat" cmpd="sng">
                <a:solidFill>
                  <a:srgbClr val="B45F0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0" tIns="0" rIns="0" bIns="0" anchor="ctr" anchorCtr="0">
                <a:noAutofit/>
              </a:bodyPr>
              <a:lstStyle/>
              <a:p>
                <a:pPr algn="ctr" defTabSz="642915">
                  <a:buClr>
                    <a:srgbClr val="000000"/>
                  </a:buClr>
                  <a:defRPr/>
                </a:pPr>
                <a:r>
                  <a:rPr lang="en" sz="1406" b="1" kern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rPr>
                  <a:t>-</a:t>
                </a:r>
                <a:endParaRPr sz="1406" b="1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8" name="Google Shape;108;p16"/>
              <p:cNvSpPr/>
              <p:nvPr/>
            </p:nvSpPr>
            <p:spPr>
              <a:xfrm>
                <a:off x="612425" y="4551125"/>
                <a:ext cx="740100" cy="280800"/>
              </a:xfrm>
              <a:prstGeom prst="rect">
                <a:avLst/>
              </a:prstGeom>
              <a:solidFill>
                <a:srgbClr val="FCE5CD"/>
              </a:solidFill>
              <a:ln w="9525" cap="flat" cmpd="sng">
                <a:solidFill>
                  <a:srgbClr val="B45F0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0" tIns="0" rIns="0" bIns="0" anchor="ctr" anchorCtr="0">
                <a:noAutofit/>
              </a:bodyPr>
              <a:lstStyle/>
              <a:p>
                <a:pPr algn="ctr" defTabSz="642915">
                  <a:buClr>
                    <a:srgbClr val="000000"/>
                  </a:buClr>
                  <a:defRPr/>
                </a:pPr>
                <a:r>
                  <a:rPr lang="en" sz="1406" b="1" kern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rPr>
                  <a:t>-</a:t>
                </a:r>
                <a:endParaRPr sz="1406" b="1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20" name="Google Shape;109;p16"/>
            <p:cNvSpPr/>
            <p:nvPr/>
          </p:nvSpPr>
          <p:spPr>
            <a:xfrm>
              <a:off x="1756462" y="2638769"/>
              <a:ext cx="850600" cy="221225"/>
            </a:xfrm>
            <a:custGeom>
              <a:avLst/>
              <a:gdLst/>
              <a:ahLst/>
              <a:cxnLst/>
              <a:rect l="l" t="t" r="r" b="b"/>
              <a:pathLst>
                <a:path w="34024" h="8849" extrusionOk="0">
                  <a:moveTo>
                    <a:pt x="0" y="7829"/>
                  </a:moveTo>
                  <a:cubicBezTo>
                    <a:pt x="3006" y="6525"/>
                    <a:pt x="12362" y="-167"/>
                    <a:pt x="18033" y="3"/>
                  </a:cubicBezTo>
                  <a:cubicBezTo>
                    <a:pt x="23704" y="173"/>
                    <a:pt x="31359" y="7375"/>
                    <a:pt x="34024" y="8849"/>
                  </a:cubicBezTo>
                </a:path>
              </a:pathLst>
            </a:custGeom>
            <a:noFill/>
            <a:ln w="25400" cap="flat" cmpd="sng">
              <a:solidFill>
                <a:srgbClr val="595959"/>
              </a:solidFill>
              <a:prstDash val="solid"/>
              <a:round/>
              <a:headEnd type="none" w="med" len="med"/>
              <a:tailEnd type="stealth" w="med" len="med"/>
            </a:ln>
          </p:spPr>
        </p:sp>
        <p:sp>
          <p:nvSpPr>
            <p:cNvPr id="21" name="Google Shape;110;p16"/>
            <p:cNvSpPr/>
            <p:nvPr/>
          </p:nvSpPr>
          <p:spPr>
            <a:xfrm>
              <a:off x="3351350" y="2638769"/>
              <a:ext cx="850600" cy="221225"/>
            </a:xfrm>
            <a:custGeom>
              <a:avLst/>
              <a:gdLst/>
              <a:ahLst/>
              <a:cxnLst/>
              <a:rect l="l" t="t" r="r" b="b"/>
              <a:pathLst>
                <a:path w="34024" h="8849" extrusionOk="0">
                  <a:moveTo>
                    <a:pt x="0" y="7829"/>
                  </a:moveTo>
                  <a:cubicBezTo>
                    <a:pt x="3006" y="6525"/>
                    <a:pt x="12362" y="-167"/>
                    <a:pt x="18033" y="3"/>
                  </a:cubicBezTo>
                  <a:cubicBezTo>
                    <a:pt x="23704" y="173"/>
                    <a:pt x="31359" y="7375"/>
                    <a:pt x="34024" y="8849"/>
                  </a:cubicBezTo>
                </a:path>
              </a:pathLst>
            </a:custGeom>
            <a:noFill/>
            <a:ln w="25400" cap="flat" cmpd="sng">
              <a:solidFill>
                <a:srgbClr val="595959"/>
              </a:solidFill>
              <a:prstDash val="solid"/>
              <a:round/>
              <a:headEnd type="none" w="med" len="med"/>
              <a:tailEnd type="stealth" w="med" len="med"/>
            </a:ln>
          </p:spPr>
        </p:sp>
        <p:sp>
          <p:nvSpPr>
            <p:cNvPr id="22" name="Google Shape;111;p16"/>
            <p:cNvSpPr/>
            <p:nvPr/>
          </p:nvSpPr>
          <p:spPr>
            <a:xfrm>
              <a:off x="4950463" y="2638769"/>
              <a:ext cx="850600" cy="221225"/>
            </a:xfrm>
            <a:custGeom>
              <a:avLst/>
              <a:gdLst/>
              <a:ahLst/>
              <a:cxnLst/>
              <a:rect l="l" t="t" r="r" b="b"/>
              <a:pathLst>
                <a:path w="34024" h="8849" extrusionOk="0">
                  <a:moveTo>
                    <a:pt x="0" y="7829"/>
                  </a:moveTo>
                  <a:cubicBezTo>
                    <a:pt x="3006" y="6525"/>
                    <a:pt x="12362" y="-167"/>
                    <a:pt x="18033" y="3"/>
                  </a:cubicBezTo>
                  <a:cubicBezTo>
                    <a:pt x="23704" y="173"/>
                    <a:pt x="31359" y="7375"/>
                    <a:pt x="34024" y="8849"/>
                  </a:cubicBezTo>
                </a:path>
              </a:pathLst>
            </a:custGeom>
            <a:noFill/>
            <a:ln w="25400" cap="flat" cmpd="sng">
              <a:solidFill>
                <a:srgbClr val="595959"/>
              </a:solidFill>
              <a:prstDash val="solid"/>
              <a:round/>
              <a:headEnd type="none" w="med" len="med"/>
              <a:tailEnd type="stealth" w="med" len="med"/>
            </a:ln>
          </p:spPr>
        </p:sp>
        <p:sp>
          <p:nvSpPr>
            <p:cNvPr id="23" name="Google Shape;112;p16"/>
            <p:cNvSpPr/>
            <p:nvPr/>
          </p:nvSpPr>
          <p:spPr>
            <a:xfrm>
              <a:off x="6549600" y="2638769"/>
              <a:ext cx="850600" cy="221225"/>
            </a:xfrm>
            <a:custGeom>
              <a:avLst/>
              <a:gdLst/>
              <a:ahLst/>
              <a:cxnLst/>
              <a:rect l="l" t="t" r="r" b="b"/>
              <a:pathLst>
                <a:path w="34024" h="8849" extrusionOk="0">
                  <a:moveTo>
                    <a:pt x="0" y="7829"/>
                  </a:moveTo>
                  <a:cubicBezTo>
                    <a:pt x="3006" y="6525"/>
                    <a:pt x="12362" y="-167"/>
                    <a:pt x="18033" y="3"/>
                  </a:cubicBezTo>
                  <a:cubicBezTo>
                    <a:pt x="23704" y="173"/>
                    <a:pt x="31359" y="7375"/>
                    <a:pt x="34024" y="8849"/>
                  </a:cubicBezTo>
                </a:path>
              </a:pathLst>
            </a:custGeom>
            <a:noFill/>
            <a:ln w="25400" cap="flat" cmpd="sng">
              <a:solidFill>
                <a:srgbClr val="595959"/>
              </a:solidFill>
              <a:prstDash val="solid"/>
              <a:round/>
              <a:headEnd type="none" w="med" len="med"/>
              <a:tailEnd type="stealth" w="med" len="med"/>
            </a:ln>
          </p:spPr>
        </p:sp>
      </p:grpSp>
      <p:grpSp>
        <p:nvGrpSpPr>
          <p:cNvPr id="4" name="Group 3"/>
          <p:cNvGrpSpPr/>
          <p:nvPr/>
        </p:nvGrpSpPr>
        <p:grpSpPr>
          <a:xfrm>
            <a:off x="3005496" y="3108830"/>
            <a:ext cx="6553526" cy="1177419"/>
            <a:chOff x="2107017" y="4421447"/>
            <a:chExt cx="9320570" cy="1674552"/>
          </a:xfrm>
        </p:grpSpPr>
        <p:cxnSp>
          <p:nvCxnSpPr>
            <p:cNvPr id="3" name="Straight Arrow Connector 2"/>
            <p:cNvCxnSpPr>
              <a:stCxn id="24" idx="0"/>
              <a:endCxn id="116" idx="3"/>
            </p:cNvCxnSpPr>
            <p:nvPr/>
          </p:nvCxnSpPr>
          <p:spPr>
            <a:xfrm flipH="1" flipV="1">
              <a:off x="2107017" y="4434616"/>
              <a:ext cx="353" cy="1661383"/>
            </a:xfrm>
            <a:prstGeom prst="straightConnector1">
              <a:avLst/>
            </a:prstGeom>
            <a:noFill/>
            <a:ln w="25400" cap="flat" cmpd="sng">
              <a:solidFill>
                <a:srgbClr val="0000FF"/>
              </a:solidFill>
              <a:prstDash val="sysDash"/>
              <a:miter lim="400000"/>
              <a:tailEnd type="triangle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cxnSp>
          <p:nvCxnSpPr>
            <p:cNvPr id="51" name="Straight Arrow Connector 50"/>
            <p:cNvCxnSpPr/>
            <p:nvPr/>
          </p:nvCxnSpPr>
          <p:spPr>
            <a:xfrm flipH="1" flipV="1">
              <a:off x="4437336" y="4434615"/>
              <a:ext cx="353" cy="1661383"/>
            </a:xfrm>
            <a:prstGeom prst="straightConnector1">
              <a:avLst/>
            </a:prstGeom>
            <a:noFill/>
            <a:ln w="25400" cap="flat" cmpd="sng">
              <a:solidFill>
                <a:srgbClr val="0000FF"/>
              </a:solidFill>
              <a:prstDash val="sysDash"/>
              <a:miter lim="400000"/>
              <a:tailEnd type="triangle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cxnSp>
          <p:nvCxnSpPr>
            <p:cNvPr id="52" name="Straight Arrow Connector 51"/>
            <p:cNvCxnSpPr/>
            <p:nvPr/>
          </p:nvCxnSpPr>
          <p:spPr>
            <a:xfrm flipH="1" flipV="1">
              <a:off x="6767302" y="4434615"/>
              <a:ext cx="353" cy="1661383"/>
            </a:xfrm>
            <a:prstGeom prst="straightConnector1">
              <a:avLst/>
            </a:prstGeom>
            <a:noFill/>
            <a:ln w="25400" cap="flat" cmpd="sng">
              <a:solidFill>
                <a:srgbClr val="0000FF"/>
              </a:solidFill>
              <a:prstDash val="sysDash"/>
              <a:miter lim="400000"/>
              <a:tailEnd type="triangle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cxnSp>
          <p:nvCxnSpPr>
            <p:cNvPr id="53" name="Straight Arrow Connector 52"/>
            <p:cNvCxnSpPr/>
            <p:nvPr/>
          </p:nvCxnSpPr>
          <p:spPr>
            <a:xfrm flipH="1" flipV="1">
              <a:off x="9097268" y="4421447"/>
              <a:ext cx="353" cy="1661383"/>
            </a:xfrm>
            <a:prstGeom prst="straightConnector1">
              <a:avLst/>
            </a:prstGeom>
            <a:noFill/>
            <a:ln w="25400" cap="flat" cmpd="sng">
              <a:solidFill>
                <a:srgbClr val="0000FF"/>
              </a:solidFill>
              <a:prstDash val="sysDash"/>
              <a:miter lim="400000"/>
              <a:tailEnd type="triangle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cxnSp>
          <p:nvCxnSpPr>
            <p:cNvPr id="54" name="Straight Arrow Connector 53"/>
            <p:cNvCxnSpPr/>
            <p:nvPr/>
          </p:nvCxnSpPr>
          <p:spPr>
            <a:xfrm flipH="1" flipV="1">
              <a:off x="11427234" y="4434615"/>
              <a:ext cx="353" cy="1661383"/>
            </a:xfrm>
            <a:prstGeom prst="straightConnector1">
              <a:avLst/>
            </a:prstGeom>
            <a:noFill/>
            <a:ln w="25400" cap="flat" cmpd="sng">
              <a:solidFill>
                <a:srgbClr val="0000FF"/>
              </a:solidFill>
              <a:prstDash val="sysDash"/>
              <a:miter lim="400000"/>
              <a:tailEnd type="triangle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</p:grpSp>
    </p:spTree>
    <p:extLst>
      <p:ext uri="{BB962C8B-B14F-4D97-AF65-F5344CB8AC3E}">
        <p14:creationId xmlns:p14="http://schemas.microsoft.com/office/powerpoint/2010/main" val="16630872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640"/>
              <a:t>The benefits of refinement</a:t>
            </a:r>
            <a:endParaRPr lang="en-US" sz="464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13AB2-F69B-774E-8332-DA0877F31443}" type="datetime1">
              <a:rPr lang="en-US" smtClean="0"/>
              <a:t>10/19/22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EECS498-008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uk-UA" smtClean="0"/>
              <a:t>13</a:t>
            </a:fld>
            <a:endParaRPr lang="uk-UA"/>
          </a:p>
        </p:txBody>
      </p:sp>
      <p:sp>
        <p:nvSpPr>
          <p:cNvPr id="5" name="TextBox 4"/>
          <p:cNvSpPr txBox="1"/>
          <p:nvPr/>
        </p:nvSpPr>
        <p:spPr>
          <a:xfrm>
            <a:off x="2151899" y="4305826"/>
            <a:ext cx="7594933" cy="118013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spAutoFit/>
          </a:bodyPr>
          <a:lstStyle/>
          <a:p>
            <a:pPr defTabSz="410751" hangingPunct="0"/>
            <a:r>
              <a:rPr lang="en-US" sz="2400" dirty="0">
                <a:ea typeface="Calibri Light" charset="0"/>
                <a:cs typeface="Calibri Light" charset="0"/>
                <a:sym typeface="Gill Sans Light"/>
              </a:rPr>
              <a:t>Refinement is very powerful</a:t>
            </a:r>
          </a:p>
          <a:p>
            <a:pPr marL="401822" indent="-401822" defTabSz="410751" hangingPunct="0">
              <a:buFont typeface="Arial" charset="0"/>
              <a:buChar char="•"/>
            </a:pPr>
            <a:r>
              <a:rPr lang="en-US" sz="2400" dirty="0">
                <a:ea typeface="Calibri Light" charset="0"/>
                <a:cs typeface="Calibri Light" charset="0"/>
                <a:sym typeface="Gill Sans Light"/>
              </a:rPr>
              <a:t>Can specify systems that are hard to specify otherwise</a:t>
            </a:r>
          </a:p>
          <a:p>
            <a:pPr marL="859022" lvl="1" indent="-401822" defTabSz="410751" hangingPunct="0">
              <a:buFont typeface="Arial" charset="0"/>
              <a:buChar char="•"/>
            </a:pPr>
            <a:r>
              <a:rPr lang="en-US" sz="2400" dirty="0">
                <a:ea typeface="Calibri Light" charset="0"/>
                <a:cs typeface="Calibri Light" charset="0"/>
              </a:rPr>
              <a:t>E.g. </a:t>
            </a:r>
            <a:r>
              <a:rPr lang="en-US" sz="2400" dirty="0" err="1">
                <a:ea typeface="Calibri Light" charset="0"/>
                <a:cs typeface="Calibri Light" charset="0"/>
              </a:rPr>
              <a:t>linearizability</a:t>
            </a:r>
            <a:endParaRPr lang="en-US" sz="2400" dirty="0">
              <a:ea typeface="Calibri Light" charset="0"/>
              <a:cs typeface="Calibri Light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51899" y="1893094"/>
            <a:ext cx="8583835" cy="228812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spAutoFit/>
          </a:bodyPr>
          <a:lstStyle/>
          <a:p>
            <a:pPr defTabSz="410751" hangingPunct="0"/>
            <a:r>
              <a:rPr lang="en-US" sz="2400" dirty="0">
                <a:ea typeface="Calibri Light" charset="0"/>
                <a:cs typeface="Calibri Light" charset="0"/>
              </a:rPr>
              <a:t>Refinement allows for good specs</a:t>
            </a:r>
          </a:p>
          <a:p>
            <a:pPr marL="401822" indent="-401822" defTabSz="410751" hangingPunct="0">
              <a:buFont typeface="Arial" charset="0"/>
              <a:buChar char="•"/>
            </a:pPr>
            <a:r>
              <a:rPr lang="en-US" sz="2400" dirty="0">
                <a:ea typeface="Calibri Light" charset="0"/>
                <a:cs typeface="Calibri Light" charset="0"/>
                <a:sym typeface="Gill Sans Light"/>
              </a:rPr>
              <a:t>Abstract: elide implementation details</a:t>
            </a:r>
          </a:p>
          <a:p>
            <a:pPr marL="401822" indent="-401822" defTabSz="410751" hangingPunct="0">
              <a:buFont typeface="Arial" charset="0"/>
              <a:buChar char="•"/>
            </a:pPr>
            <a:r>
              <a:rPr lang="en-US" sz="2400" dirty="0">
                <a:ea typeface="Calibri Light" charset="0"/>
                <a:cs typeface="Calibri Light" charset="0"/>
              </a:rPr>
              <a:t>Concise: simple state machine</a:t>
            </a:r>
          </a:p>
          <a:p>
            <a:pPr marL="401822" indent="-401822">
              <a:buFont typeface="Arial" charset="0"/>
              <a:buChar char="•"/>
            </a:pPr>
            <a:r>
              <a:rPr lang="en-US" sz="2400" dirty="0">
                <a:ea typeface="Calibri Light" charset="0"/>
                <a:cs typeface="Calibri Light" charset="0"/>
              </a:rPr>
              <a:t>Complete: better than a </a:t>
            </a:r>
            <a:r>
              <a:rPr lang="en-US" sz="2400" dirty="0">
                <a:ea typeface="Calibri Light" charset="0"/>
                <a:cs typeface="Calibri Light" charset="0"/>
              </a:rPr>
              <a:t>“bag </a:t>
            </a:r>
            <a:r>
              <a:rPr lang="en-US" sz="2400" dirty="0">
                <a:ea typeface="Calibri Light" charset="0"/>
                <a:cs typeface="Calibri Light" charset="0"/>
              </a:rPr>
              <a:t>of </a:t>
            </a:r>
            <a:r>
              <a:rPr lang="en-US" sz="2400" dirty="0">
                <a:ea typeface="Calibri Light" charset="0"/>
                <a:cs typeface="Calibri Light" charset="0"/>
              </a:rPr>
              <a:t>properties</a:t>
            </a:r>
            <a:r>
              <a:rPr lang="en-US" sz="2400" dirty="0" smtClean="0">
                <a:ea typeface="Calibri Light" charset="0"/>
                <a:cs typeface="Calibri Light" charset="0"/>
              </a:rPr>
              <a:t>”</a:t>
            </a:r>
          </a:p>
          <a:p>
            <a:pPr marL="859022" lvl="1" indent="-401822">
              <a:buFont typeface="Arial" charset="0"/>
              <a:buChar char="•"/>
            </a:pPr>
            <a:r>
              <a:rPr lang="en-US" sz="2400" dirty="0">
                <a:ea typeface="Calibri Light" charset="0"/>
                <a:cs typeface="Calibri Light" charset="0"/>
              </a:rPr>
              <a:t>But if you want, you can prove properties about the spec</a:t>
            </a:r>
          </a:p>
          <a:p>
            <a:pPr marL="401822" indent="-401822">
              <a:buFont typeface="Arial" charset="0"/>
              <a:buChar char="•"/>
            </a:pPr>
            <a:endParaRPr lang="en-US" sz="2400" dirty="0">
              <a:ea typeface="Calibri Light" charset="0"/>
              <a:cs typeface="Calibri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3027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449264" y="3714143"/>
            <a:ext cx="1070322" cy="2743200"/>
          </a:xfrm>
          <a:prstGeom prst="rect">
            <a:avLst/>
          </a:prstGeom>
          <a:solidFill>
            <a:srgbClr val="FFFFFF"/>
          </a:solidFill>
          <a:ln w="12700" cap="flat">
            <a:solidFill>
              <a:srgbClr val="00000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spAutoFit/>
          </a:bodyPr>
          <a:lstStyle/>
          <a:p>
            <a:pPr algn="ctr" defTabSz="410751" hangingPunct="0"/>
            <a:endParaRPr lang="en-US" sz="2531">
              <a:solidFill>
                <a:srgbClr val="FFFFFF"/>
              </a:solidFill>
              <a:sym typeface="Gill Sans Light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640" dirty="0"/>
              <a:t>A </a:t>
            </a:r>
            <a:r>
              <a:rPr lang="en-US" sz="4640" dirty="0" err="1"/>
              <a:t>sharded</a:t>
            </a:r>
            <a:r>
              <a:rPr lang="en-US" sz="4640" dirty="0"/>
              <a:t> key-value store</a:t>
            </a:r>
            <a:endParaRPr lang="en-US" sz="464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uk-UA" smtClean="0"/>
              <a:pPr/>
              <a:t>14</a:t>
            </a:fld>
            <a:endParaRPr lang="uk-UA"/>
          </a:p>
        </p:txBody>
      </p:sp>
      <p:sp>
        <p:nvSpPr>
          <p:cNvPr id="116" name="Google Shape;118;p16"/>
          <p:cNvSpPr/>
          <p:nvPr/>
        </p:nvSpPr>
        <p:spPr>
          <a:xfrm>
            <a:off x="2445574" y="1949611"/>
            <a:ext cx="1141639" cy="1030520"/>
          </a:xfrm>
          <a:prstGeom prst="pentagon">
            <a:avLst>
              <a:gd name="hf" fmla="val 105146"/>
              <a:gd name="vf" fmla="val 110557"/>
            </a:avLst>
          </a:prstGeom>
          <a:solidFill>
            <a:srgbClr val="EAD1DC"/>
          </a:solidFill>
          <a:ln w="9525" cap="flat" cmpd="sng">
            <a:solidFill>
              <a:srgbClr val="741B4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64283" rIns="0" bIns="128584" anchor="ctr" anchorCtr="0">
            <a:noAutofit/>
          </a:bodyPr>
          <a:lstStyle/>
          <a:p>
            <a:pPr algn="ctr"/>
            <a:r>
              <a:rPr lang="en" sz="1406" b="1">
                <a:solidFill>
                  <a:srgbClr val="666666"/>
                </a:solidFill>
                <a:latin typeface="Arial" charset="0"/>
                <a:ea typeface="Arial" charset="0"/>
                <a:cs typeface="Arial" charset="0"/>
              </a:rPr>
              <a:t>(empty)</a:t>
            </a:r>
            <a:endParaRPr sz="1406" b="1">
              <a:solidFill>
                <a:srgbClr val="666666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4" name="Google Shape;104;p16"/>
          <p:cNvSpPr/>
          <p:nvPr/>
        </p:nvSpPr>
        <p:spPr>
          <a:xfrm>
            <a:off x="2623423" y="4060324"/>
            <a:ext cx="755658" cy="317169"/>
          </a:xfrm>
          <a:prstGeom prst="rect">
            <a:avLst/>
          </a:prstGeom>
          <a:solidFill>
            <a:srgbClr val="FCE5CD"/>
          </a:solidFill>
          <a:ln w="9525" cap="flat" cmpd="sng">
            <a:solidFill>
              <a:srgbClr val="B45F0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algn="ctr" defTabSz="642915">
              <a:buClr>
                <a:srgbClr val="000000"/>
              </a:buClr>
              <a:defRPr/>
            </a:pPr>
            <a:r>
              <a:rPr lang="en" sz="1406" b="1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</a:t>
            </a:r>
            <a:endParaRPr sz="1406" b="1"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" name="Google Shape;105;p16"/>
          <p:cNvSpPr/>
          <p:nvPr/>
        </p:nvSpPr>
        <p:spPr>
          <a:xfrm>
            <a:off x="2623423" y="4377493"/>
            <a:ext cx="755658" cy="317169"/>
          </a:xfrm>
          <a:prstGeom prst="rect">
            <a:avLst/>
          </a:prstGeom>
          <a:solidFill>
            <a:srgbClr val="FCE5CD"/>
          </a:solidFill>
          <a:ln w="9525" cap="flat" cmpd="sng">
            <a:solidFill>
              <a:srgbClr val="B45F0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algn="ctr" defTabSz="642915">
              <a:buClr>
                <a:srgbClr val="000000"/>
              </a:buClr>
              <a:defRPr/>
            </a:pPr>
            <a:r>
              <a:rPr lang="en" sz="1406" b="1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</a:t>
            </a:r>
            <a:endParaRPr sz="1406" b="1"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" name="Google Shape;106;p16"/>
          <p:cNvSpPr/>
          <p:nvPr/>
        </p:nvSpPr>
        <p:spPr>
          <a:xfrm>
            <a:off x="2615815" y="5366384"/>
            <a:ext cx="755658" cy="317169"/>
          </a:xfrm>
          <a:prstGeom prst="rect">
            <a:avLst/>
          </a:prstGeom>
          <a:solidFill>
            <a:srgbClr val="FCE5CD"/>
          </a:solidFill>
          <a:ln w="9525" cap="flat" cmpd="sng">
            <a:solidFill>
              <a:srgbClr val="B45F0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algn="ctr" defTabSz="642915">
              <a:buClr>
                <a:srgbClr val="000000"/>
              </a:buClr>
              <a:defRPr/>
            </a:pPr>
            <a:r>
              <a:rPr lang="en" sz="1406" b="1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</a:t>
            </a:r>
            <a:endParaRPr sz="1406" b="1"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" name="Google Shape;107;p16"/>
          <p:cNvSpPr/>
          <p:nvPr/>
        </p:nvSpPr>
        <p:spPr>
          <a:xfrm>
            <a:off x="2616064" y="5683554"/>
            <a:ext cx="755658" cy="317169"/>
          </a:xfrm>
          <a:prstGeom prst="rect">
            <a:avLst/>
          </a:prstGeom>
          <a:solidFill>
            <a:srgbClr val="FCE5CD"/>
          </a:solidFill>
          <a:ln w="9525" cap="flat" cmpd="sng">
            <a:solidFill>
              <a:srgbClr val="B45F0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algn="ctr" defTabSz="642915">
              <a:buClr>
                <a:srgbClr val="000000"/>
              </a:buClr>
              <a:defRPr/>
            </a:pPr>
            <a:r>
              <a:rPr lang="en" sz="1406" b="1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</a:t>
            </a:r>
            <a:endParaRPr sz="1406" b="1"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" name="Google Shape;108;p16"/>
          <p:cNvSpPr/>
          <p:nvPr/>
        </p:nvSpPr>
        <p:spPr>
          <a:xfrm>
            <a:off x="2616064" y="6000722"/>
            <a:ext cx="755658" cy="317169"/>
          </a:xfrm>
          <a:prstGeom prst="rect">
            <a:avLst/>
          </a:prstGeom>
          <a:solidFill>
            <a:srgbClr val="FCE5CD"/>
          </a:solidFill>
          <a:ln w="9525" cap="flat" cmpd="sng">
            <a:solidFill>
              <a:srgbClr val="B45F0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algn="ctr" defTabSz="642915">
              <a:buClr>
                <a:srgbClr val="000000"/>
              </a:buClr>
              <a:defRPr/>
            </a:pPr>
            <a:r>
              <a:rPr lang="en" sz="1406" b="1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</a:t>
            </a:r>
            <a:endParaRPr sz="1406" b="1"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" name="Straight Arrow Connector 2"/>
          <p:cNvCxnSpPr/>
          <p:nvPr/>
        </p:nvCxnSpPr>
        <p:spPr>
          <a:xfrm flipH="1" flipV="1">
            <a:off x="3039655" y="2977830"/>
            <a:ext cx="7227" cy="726902"/>
          </a:xfrm>
          <a:prstGeom prst="straightConnector1">
            <a:avLst/>
          </a:prstGeom>
          <a:noFill/>
          <a:ln w="25400" cap="flat" cmpd="sng">
            <a:solidFill>
              <a:schemeClr val="bg1">
                <a:lumMod val="75000"/>
                <a:lumOff val="25000"/>
              </a:schemeClr>
            </a:solidFill>
            <a:prstDash val="sysDash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grpSp>
        <p:nvGrpSpPr>
          <p:cNvPr id="13" name="Group 12"/>
          <p:cNvGrpSpPr/>
          <p:nvPr/>
        </p:nvGrpSpPr>
        <p:grpSpPr>
          <a:xfrm>
            <a:off x="3404215" y="1949611"/>
            <a:ext cx="1821504" cy="1743842"/>
            <a:chOff x="2658585" y="2407517"/>
            <a:chExt cx="2590583" cy="2480131"/>
          </a:xfrm>
        </p:grpSpPr>
        <p:sp>
          <p:nvSpPr>
            <p:cNvPr id="115" name="Google Shape;117;p16"/>
            <p:cNvSpPr/>
            <p:nvPr/>
          </p:nvSpPr>
          <p:spPr>
            <a:xfrm>
              <a:off x="3625504" y="2407517"/>
              <a:ext cx="1623664" cy="1465629"/>
            </a:xfrm>
            <a:prstGeom prst="pentagon">
              <a:avLst>
                <a:gd name="hf" fmla="val 105146"/>
                <a:gd name="vf" fmla="val 110557"/>
              </a:avLst>
            </a:prstGeom>
            <a:solidFill>
              <a:srgbClr val="EAD1DC"/>
            </a:solidFill>
            <a:ln w="9525" cap="flat" cmpd="sng">
              <a:solidFill>
                <a:srgbClr val="741B4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64283" tIns="64283" rIns="64283" bIns="128584" anchor="ctr" anchorCtr="0">
              <a:noAutofit/>
            </a:bodyPr>
            <a:lstStyle/>
            <a:p>
              <a:pPr algn="ctr"/>
              <a:r>
                <a:rPr lang="en" sz="1406" b="1" dirty="0">
                  <a:solidFill>
                    <a:schemeClr val="dk1"/>
                  </a:solidFill>
                  <a:latin typeface="Arial" charset="0"/>
                  <a:ea typeface="Arial" charset="0"/>
                  <a:cs typeface="Arial" charset="0"/>
                </a:rPr>
                <a:t>23￫A</a:t>
              </a:r>
              <a:endParaRPr sz="1406" b="1" dirty="0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17" name="Google Shape;119;p16"/>
            <p:cNvSpPr/>
            <p:nvPr/>
          </p:nvSpPr>
          <p:spPr>
            <a:xfrm>
              <a:off x="2658585" y="2478058"/>
              <a:ext cx="1239534" cy="306170"/>
            </a:xfrm>
            <a:custGeom>
              <a:avLst/>
              <a:gdLst/>
              <a:ahLst/>
              <a:cxnLst/>
              <a:rect l="l" t="t" r="r" b="b"/>
              <a:pathLst>
                <a:path w="34024" h="8849" extrusionOk="0">
                  <a:moveTo>
                    <a:pt x="0" y="7829"/>
                  </a:moveTo>
                  <a:cubicBezTo>
                    <a:pt x="3006" y="6525"/>
                    <a:pt x="12362" y="-167"/>
                    <a:pt x="18033" y="3"/>
                  </a:cubicBezTo>
                  <a:cubicBezTo>
                    <a:pt x="23704" y="173"/>
                    <a:pt x="31359" y="7375"/>
                    <a:pt x="34024" y="8849"/>
                  </a:cubicBezTo>
                </a:path>
              </a:pathLst>
            </a:custGeom>
            <a:noFill/>
            <a:ln w="25400" cap="flat" cmpd="sng">
              <a:solidFill>
                <a:schemeClr val="dk2"/>
              </a:solidFill>
              <a:prstDash val="solid"/>
              <a:round/>
              <a:headEnd type="none" w="med" len="med"/>
              <a:tailEnd type="stealth" w="med" len="med"/>
            </a:ln>
          </p:spPr>
        </p:sp>
        <p:cxnSp>
          <p:nvCxnSpPr>
            <p:cNvPr id="51" name="Straight Arrow Connector 50"/>
            <p:cNvCxnSpPr/>
            <p:nvPr/>
          </p:nvCxnSpPr>
          <p:spPr>
            <a:xfrm flipH="1" flipV="1">
              <a:off x="4434231" y="3855138"/>
              <a:ext cx="15476" cy="1032510"/>
            </a:xfrm>
            <a:prstGeom prst="straightConnector1">
              <a:avLst/>
            </a:prstGeom>
            <a:noFill/>
            <a:ln w="25400" cap="flat" cmpd="sng">
              <a:solidFill>
                <a:schemeClr val="bg1">
                  <a:lumMod val="75000"/>
                  <a:lumOff val="25000"/>
                </a:schemeClr>
              </a:solidFill>
              <a:prstDash val="sysDash"/>
              <a:miter lim="400000"/>
              <a:tailEnd type="triangle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</p:grpSp>
      <p:grpSp>
        <p:nvGrpSpPr>
          <p:cNvPr id="49" name="Group 48"/>
          <p:cNvGrpSpPr/>
          <p:nvPr/>
        </p:nvGrpSpPr>
        <p:grpSpPr>
          <a:xfrm>
            <a:off x="5027482" y="1949611"/>
            <a:ext cx="1825845" cy="1755122"/>
            <a:chOff x="4982730" y="2407517"/>
            <a:chExt cx="2596757" cy="2496173"/>
          </a:xfrm>
        </p:grpSpPr>
        <p:sp>
          <p:nvSpPr>
            <p:cNvPr id="114" name="Google Shape;116;p16"/>
            <p:cNvSpPr/>
            <p:nvPr/>
          </p:nvSpPr>
          <p:spPr>
            <a:xfrm>
              <a:off x="5955823" y="2407517"/>
              <a:ext cx="1623664" cy="1465629"/>
            </a:xfrm>
            <a:prstGeom prst="pentagon">
              <a:avLst>
                <a:gd name="hf" fmla="val 105146"/>
                <a:gd name="vf" fmla="val 110557"/>
              </a:avLst>
            </a:prstGeom>
            <a:solidFill>
              <a:srgbClr val="EAD1DC"/>
            </a:solidFill>
            <a:ln w="9525" cap="flat" cmpd="sng">
              <a:solidFill>
                <a:srgbClr val="741B4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64283" tIns="64283" rIns="64283" bIns="128584" anchor="ctr" anchorCtr="0">
              <a:noAutofit/>
            </a:bodyPr>
            <a:lstStyle/>
            <a:p>
              <a:pPr algn="ctr"/>
              <a:r>
                <a:rPr lang="en" sz="1406" b="1">
                  <a:solidFill>
                    <a:schemeClr val="dk1"/>
                  </a:solidFill>
                  <a:latin typeface="Arial" charset="0"/>
                  <a:ea typeface="Arial" charset="0"/>
                  <a:cs typeface="Arial" charset="0"/>
                </a:rPr>
                <a:t>23￫A</a:t>
              </a:r>
              <a:endParaRPr sz="1406" b="1">
                <a:solidFill>
                  <a:schemeClr val="dk1"/>
                </a:solidFill>
                <a:latin typeface="Arial" charset="0"/>
                <a:ea typeface="Arial" charset="0"/>
                <a:cs typeface="Arial" charset="0"/>
              </a:endParaRPr>
            </a:p>
            <a:p>
              <a:pPr algn="ctr"/>
              <a:r>
                <a:rPr lang="en" sz="1406" b="1">
                  <a:solidFill>
                    <a:schemeClr val="dk1"/>
                  </a:solidFill>
                  <a:latin typeface="Arial" charset="0"/>
                  <a:ea typeface="Arial" charset="0"/>
                  <a:cs typeface="Arial" charset="0"/>
                </a:rPr>
                <a:t>71￫B</a:t>
              </a:r>
              <a:endParaRPr sz="1406" b="1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18" name="Google Shape;120;p16"/>
            <p:cNvSpPr/>
            <p:nvPr/>
          </p:nvSpPr>
          <p:spPr>
            <a:xfrm>
              <a:off x="4982730" y="2478058"/>
              <a:ext cx="1239534" cy="306170"/>
            </a:xfrm>
            <a:custGeom>
              <a:avLst/>
              <a:gdLst/>
              <a:ahLst/>
              <a:cxnLst/>
              <a:rect l="l" t="t" r="r" b="b"/>
              <a:pathLst>
                <a:path w="34024" h="8849" extrusionOk="0">
                  <a:moveTo>
                    <a:pt x="0" y="7829"/>
                  </a:moveTo>
                  <a:cubicBezTo>
                    <a:pt x="3006" y="6525"/>
                    <a:pt x="12362" y="-167"/>
                    <a:pt x="18033" y="3"/>
                  </a:cubicBezTo>
                  <a:cubicBezTo>
                    <a:pt x="23704" y="173"/>
                    <a:pt x="31359" y="7375"/>
                    <a:pt x="34024" y="8849"/>
                  </a:cubicBezTo>
                </a:path>
              </a:pathLst>
            </a:custGeom>
            <a:noFill/>
            <a:ln w="25400" cap="flat" cmpd="sng">
              <a:solidFill>
                <a:schemeClr val="dk2"/>
              </a:solidFill>
              <a:prstDash val="solid"/>
              <a:round/>
              <a:headEnd type="none" w="med" len="med"/>
              <a:tailEnd type="stealth" w="med" len="med"/>
            </a:ln>
          </p:spPr>
        </p:sp>
        <p:cxnSp>
          <p:nvCxnSpPr>
            <p:cNvPr id="52" name="Straight Arrow Connector 51"/>
            <p:cNvCxnSpPr/>
            <p:nvPr/>
          </p:nvCxnSpPr>
          <p:spPr>
            <a:xfrm flipV="1">
              <a:off x="6751665" y="3855138"/>
              <a:ext cx="15638" cy="1048552"/>
            </a:xfrm>
            <a:prstGeom prst="straightConnector1">
              <a:avLst/>
            </a:prstGeom>
            <a:noFill/>
            <a:ln w="25400" cap="flat" cmpd="sng">
              <a:solidFill>
                <a:schemeClr val="bg1">
                  <a:lumMod val="75000"/>
                  <a:lumOff val="25000"/>
                </a:schemeClr>
              </a:solidFill>
              <a:prstDash val="sysDash"/>
              <a:miter lim="400000"/>
              <a:tailEnd type="triangle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</p:grpSp>
      <p:grpSp>
        <p:nvGrpSpPr>
          <p:cNvPr id="50" name="Group 49"/>
          <p:cNvGrpSpPr/>
          <p:nvPr/>
        </p:nvGrpSpPr>
        <p:grpSpPr>
          <a:xfrm>
            <a:off x="6676872" y="1949611"/>
            <a:ext cx="1825859" cy="1759836"/>
            <a:chOff x="7313030" y="2407517"/>
            <a:chExt cx="2596777" cy="2502878"/>
          </a:xfrm>
        </p:grpSpPr>
        <p:sp>
          <p:nvSpPr>
            <p:cNvPr id="113" name="Google Shape;115;p16"/>
            <p:cNvSpPr/>
            <p:nvPr/>
          </p:nvSpPr>
          <p:spPr>
            <a:xfrm>
              <a:off x="8286143" y="2407517"/>
              <a:ext cx="1623664" cy="1465629"/>
            </a:xfrm>
            <a:prstGeom prst="pentagon">
              <a:avLst>
                <a:gd name="hf" fmla="val 105146"/>
                <a:gd name="vf" fmla="val 110557"/>
              </a:avLst>
            </a:prstGeom>
            <a:solidFill>
              <a:srgbClr val="EAD1DC"/>
            </a:solidFill>
            <a:ln w="9525" cap="flat" cmpd="sng">
              <a:solidFill>
                <a:srgbClr val="741B4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64283" tIns="64283" rIns="64283" bIns="128584" anchor="ctr" anchorCtr="0">
              <a:noAutofit/>
            </a:bodyPr>
            <a:lstStyle/>
            <a:p>
              <a:pPr algn="ctr"/>
              <a:r>
                <a:rPr lang="en" sz="1406" b="1">
                  <a:solidFill>
                    <a:schemeClr val="dk1"/>
                  </a:solidFill>
                  <a:latin typeface="Arial" charset="0"/>
                  <a:ea typeface="Arial" charset="0"/>
                  <a:cs typeface="Arial" charset="0"/>
                </a:rPr>
                <a:t>13￫C</a:t>
              </a:r>
              <a:endParaRPr sz="1406" b="1">
                <a:solidFill>
                  <a:schemeClr val="dk1"/>
                </a:solidFill>
                <a:latin typeface="Arial" charset="0"/>
                <a:ea typeface="Arial" charset="0"/>
                <a:cs typeface="Arial" charset="0"/>
              </a:endParaRPr>
            </a:p>
            <a:p>
              <a:pPr algn="ctr"/>
              <a:r>
                <a:rPr lang="en" sz="1406" b="1">
                  <a:solidFill>
                    <a:schemeClr val="dk1"/>
                  </a:solidFill>
                  <a:latin typeface="Arial" charset="0"/>
                  <a:ea typeface="Arial" charset="0"/>
                  <a:cs typeface="Arial" charset="0"/>
                </a:rPr>
                <a:t>23￫A</a:t>
              </a:r>
              <a:endParaRPr sz="1406" b="1">
                <a:solidFill>
                  <a:schemeClr val="dk1"/>
                </a:solidFill>
                <a:latin typeface="Arial" charset="0"/>
                <a:ea typeface="Arial" charset="0"/>
                <a:cs typeface="Arial" charset="0"/>
              </a:endParaRPr>
            </a:p>
            <a:p>
              <a:pPr algn="ctr"/>
              <a:r>
                <a:rPr lang="en" sz="1406" b="1">
                  <a:solidFill>
                    <a:schemeClr val="dk1"/>
                  </a:solidFill>
                  <a:latin typeface="Arial" charset="0"/>
                  <a:ea typeface="Arial" charset="0"/>
                  <a:cs typeface="Arial" charset="0"/>
                </a:rPr>
                <a:t>71￫B</a:t>
              </a:r>
              <a:endParaRPr sz="1406" b="1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19" name="Google Shape;121;p16"/>
            <p:cNvSpPr/>
            <p:nvPr/>
          </p:nvSpPr>
          <p:spPr>
            <a:xfrm>
              <a:off x="7313030" y="2478058"/>
              <a:ext cx="1239534" cy="306170"/>
            </a:xfrm>
            <a:custGeom>
              <a:avLst/>
              <a:gdLst/>
              <a:ahLst/>
              <a:cxnLst/>
              <a:rect l="l" t="t" r="r" b="b"/>
              <a:pathLst>
                <a:path w="34024" h="8849" extrusionOk="0">
                  <a:moveTo>
                    <a:pt x="0" y="7829"/>
                  </a:moveTo>
                  <a:cubicBezTo>
                    <a:pt x="3006" y="6525"/>
                    <a:pt x="12362" y="-167"/>
                    <a:pt x="18033" y="3"/>
                  </a:cubicBezTo>
                  <a:cubicBezTo>
                    <a:pt x="23704" y="173"/>
                    <a:pt x="31359" y="7375"/>
                    <a:pt x="34024" y="8849"/>
                  </a:cubicBezTo>
                </a:path>
              </a:pathLst>
            </a:custGeom>
            <a:noFill/>
            <a:ln w="25400" cap="flat" cmpd="sng">
              <a:solidFill>
                <a:schemeClr val="dk2"/>
              </a:solidFill>
              <a:prstDash val="solid"/>
              <a:round/>
              <a:headEnd type="none" w="med" len="med"/>
              <a:tailEnd type="stealth" w="med" len="med"/>
            </a:ln>
          </p:spPr>
        </p:sp>
        <p:cxnSp>
          <p:nvCxnSpPr>
            <p:cNvPr id="53" name="Straight Arrow Connector 52"/>
            <p:cNvCxnSpPr/>
            <p:nvPr/>
          </p:nvCxnSpPr>
          <p:spPr>
            <a:xfrm flipV="1">
              <a:off x="9097069" y="3859962"/>
              <a:ext cx="200" cy="1050433"/>
            </a:xfrm>
            <a:prstGeom prst="straightConnector1">
              <a:avLst/>
            </a:prstGeom>
            <a:noFill/>
            <a:ln w="25400" cap="flat" cmpd="sng">
              <a:solidFill>
                <a:schemeClr val="bg1">
                  <a:lumMod val="75000"/>
                  <a:lumOff val="25000"/>
                </a:schemeClr>
              </a:solidFill>
              <a:prstDash val="sysDash"/>
              <a:miter lim="400000"/>
              <a:tailEnd type="triangle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</p:grpSp>
      <p:grpSp>
        <p:nvGrpSpPr>
          <p:cNvPr id="55" name="Group 54"/>
          <p:cNvGrpSpPr/>
          <p:nvPr/>
        </p:nvGrpSpPr>
        <p:grpSpPr>
          <a:xfrm>
            <a:off x="8315390" y="1949611"/>
            <a:ext cx="1825845" cy="1749424"/>
            <a:chOff x="9643368" y="2407517"/>
            <a:chExt cx="2596758" cy="2488070"/>
          </a:xfrm>
        </p:grpSpPr>
        <p:sp>
          <p:nvSpPr>
            <p:cNvPr id="112" name="Google Shape;114;p16"/>
            <p:cNvSpPr/>
            <p:nvPr/>
          </p:nvSpPr>
          <p:spPr>
            <a:xfrm>
              <a:off x="10616462" y="2407517"/>
              <a:ext cx="1623664" cy="1465629"/>
            </a:xfrm>
            <a:prstGeom prst="pentagon">
              <a:avLst>
                <a:gd name="hf" fmla="val 105146"/>
                <a:gd name="vf" fmla="val 110557"/>
              </a:avLst>
            </a:prstGeom>
            <a:solidFill>
              <a:srgbClr val="EAD1DC"/>
            </a:solidFill>
            <a:ln w="9525" cap="flat" cmpd="sng">
              <a:solidFill>
                <a:srgbClr val="741B4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64283" tIns="64283" rIns="64283" bIns="128584" anchor="ctr" anchorCtr="0">
              <a:noAutofit/>
            </a:bodyPr>
            <a:lstStyle/>
            <a:p>
              <a:pPr algn="ctr">
                <a:buClr>
                  <a:schemeClr val="dk1"/>
                </a:buClr>
                <a:buSzPts val="1100"/>
              </a:pPr>
              <a:r>
                <a:rPr lang="en" sz="1406" b="1">
                  <a:solidFill>
                    <a:schemeClr val="dk1"/>
                  </a:solidFill>
                  <a:latin typeface="Arial" charset="0"/>
                  <a:ea typeface="Arial" charset="0"/>
                  <a:cs typeface="Arial" charset="0"/>
                </a:rPr>
                <a:t>13￫C</a:t>
              </a:r>
              <a:endParaRPr sz="1406" b="1">
                <a:solidFill>
                  <a:schemeClr val="dk1"/>
                </a:solidFill>
                <a:latin typeface="Arial" charset="0"/>
                <a:ea typeface="Arial" charset="0"/>
                <a:cs typeface="Arial" charset="0"/>
              </a:endParaRPr>
            </a:p>
            <a:p>
              <a:pPr algn="ctr">
                <a:buClr>
                  <a:schemeClr val="dk1"/>
                </a:buClr>
                <a:buSzPts val="1100"/>
              </a:pPr>
              <a:r>
                <a:rPr lang="en" sz="1406" b="1">
                  <a:solidFill>
                    <a:schemeClr val="dk1"/>
                  </a:solidFill>
                  <a:latin typeface="Arial" charset="0"/>
                  <a:ea typeface="Arial" charset="0"/>
                  <a:cs typeface="Arial" charset="0"/>
                </a:rPr>
                <a:t>23￫A</a:t>
              </a:r>
              <a:endParaRPr sz="1406" b="1">
                <a:solidFill>
                  <a:schemeClr val="dk1"/>
                </a:solidFill>
                <a:latin typeface="Arial" charset="0"/>
                <a:ea typeface="Arial" charset="0"/>
                <a:cs typeface="Arial" charset="0"/>
              </a:endParaRPr>
            </a:p>
            <a:p>
              <a:pPr algn="ctr">
                <a:buClr>
                  <a:schemeClr val="dk1"/>
                </a:buClr>
                <a:buSzPts val="1100"/>
              </a:pPr>
              <a:r>
                <a:rPr lang="en" sz="1406" b="1">
                  <a:solidFill>
                    <a:schemeClr val="dk1"/>
                  </a:solidFill>
                  <a:latin typeface="Arial" charset="0"/>
                  <a:ea typeface="Arial" charset="0"/>
                  <a:cs typeface="Arial" charset="0"/>
                </a:rPr>
                <a:t>47￫D</a:t>
              </a:r>
              <a:endParaRPr sz="1406" b="1">
                <a:solidFill>
                  <a:schemeClr val="dk1"/>
                </a:solidFill>
                <a:latin typeface="Arial" charset="0"/>
                <a:ea typeface="Arial" charset="0"/>
                <a:cs typeface="Arial" charset="0"/>
              </a:endParaRPr>
            </a:p>
            <a:p>
              <a:pPr algn="ctr"/>
              <a:r>
                <a:rPr lang="en" sz="1406" b="1">
                  <a:solidFill>
                    <a:schemeClr val="dk1"/>
                  </a:solidFill>
                  <a:latin typeface="Arial" charset="0"/>
                  <a:ea typeface="Arial" charset="0"/>
                  <a:cs typeface="Arial" charset="0"/>
                </a:rPr>
                <a:t>71￫B</a:t>
              </a:r>
              <a:endParaRPr sz="1406" b="1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20" name="Google Shape;122;p16"/>
            <p:cNvSpPr/>
            <p:nvPr/>
          </p:nvSpPr>
          <p:spPr>
            <a:xfrm>
              <a:off x="9643368" y="2478058"/>
              <a:ext cx="1239534" cy="306170"/>
            </a:xfrm>
            <a:custGeom>
              <a:avLst/>
              <a:gdLst/>
              <a:ahLst/>
              <a:cxnLst/>
              <a:rect l="l" t="t" r="r" b="b"/>
              <a:pathLst>
                <a:path w="34024" h="8849" extrusionOk="0">
                  <a:moveTo>
                    <a:pt x="0" y="7829"/>
                  </a:moveTo>
                  <a:cubicBezTo>
                    <a:pt x="3006" y="6525"/>
                    <a:pt x="12362" y="-167"/>
                    <a:pt x="18033" y="3"/>
                  </a:cubicBezTo>
                  <a:cubicBezTo>
                    <a:pt x="23704" y="173"/>
                    <a:pt x="31359" y="7375"/>
                    <a:pt x="34024" y="8849"/>
                  </a:cubicBezTo>
                </a:path>
              </a:pathLst>
            </a:custGeom>
            <a:noFill/>
            <a:ln w="25400" cap="flat" cmpd="sng">
              <a:solidFill>
                <a:schemeClr val="dk2"/>
              </a:solidFill>
              <a:prstDash val="solid"/>
              <a:round/>
              <a:headEnd type="none" w="med" len="med"/>
              <a:tailEnd type="stealth" w="med" len="med"/>
            </a:ln>
          </p:spPr>
        </p:sp>
        <p:cxnSp>
          <p:nvCxnSpPr>
            <p:cNvPr id="54" name="Straight Arrow Connector 53"/>
            <p:cNvCxnSpPr/>
            <p:nvPr/>
          </p:nvCxnSpPr>
          <p:spPr>
            <a:xfrm flipV="1">
              <a:off x="11420613" y="3869874"/>
              <a:ext cx="6622" cy="1025713"/>
            </a:xfrm>
            <a:prstGeom prst="straightConnector1">
              <a:avLst/>
            </a:prstGeom>
            <a:noFill/>
            <a:ln w="25400" cap="flat" cmpd="sng">
              <a:solidFill>
                <a:schemeClr val="bg1">
                  <a:lumMod val="75000"/>
                  <a:lumOff val="25000"/>
                </a:schemeClr>
              </a:solidFill>
              <a:prstDash val="sysDash"/>
              <a:miter lim="400000"/>
              <a:tailEnd type="triangle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</p:grpSp>
      <p:sp>
        <p:nvSpPr>
          <p:cNvPr id="6" name="TextBox 5"/>
          <p:cNvSpPr txBox="1"/>
          <p:nvPr/>
        </p:nvSpPr>
        <p:spPr>
          <a:xfrm>
            <a:off x="2404148" y="3693116"/>
            <a:ext cx="1152588" cy="37516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spAutoFit/>
          </a:bodyPr>
          <a:lstStyle/>
          <a:p>
            <a:pPr algn="ctr" defTabSz="410751" hangingPunct="0"/>
            <a:r>
              <a:rPr lang="en-US" sz="1969">
                <a:latin typeface="Calibri Light" charset="0"/>
                <a:ea typeface="Calibri Light" charset="0"/>
                <a:cs typeface="Calibri Light" charset="0"/>
              </a:rPr>
              <a:t>Host 1</a:t>
            </a:r>
            <a:endParaRPr lang="en-US" sz="1969">
              <a:solidFill>
                <a:srgbClr val="535353"/>
              </a:solidFill>
              <a:latin typeface="Calibri Light" charset="0"/>
              <a:ea typeface="Calibri Light" charset="0"/>
              <a:cs typeface="Calibri Light" charset="0"/>
              <a:sym typeface="Gill Sans Light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2409479" y="4999177"/>
            <a:ext cx="1152588" cy="37516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spAutoFit/>
          </a:bodyPr>
          <a:lstStyle/>
          <a:p>
            <a:pPr algn="ctr" defTabSz="410751" hangingPunct="0"/>
            <a:r>
              <a:rPr lang="en-US" sz="1969" dirty="0">
                <a:latin typeface="Calibri Light" charset="0"/>
                <a:ea typeface="Calibri Light" charset="0"/>
                <a:cs typeface="Calibri Light" charset="0"/>
              </a:rPr>
              <a:t>Host 2</a:t>
            </a:r>
            <a:endParaRPr lang="en-US" sz="1969" dirty="0">
              <a:solidFill>
                <a:srgbClr val="535353"/>
              </a:solidFill>
              <a:latin typeface="Calibri Light" charset="0"/>
              <a:ea typeface="Calibri Light" charset="0"/>
              <a:cs typeface="Calibri Light" charset="0"/>
              <a:sym typeface="Gill Sans Light"/>
            </a:endParaRPr>
          </a:p>
        </p:txBody>
      </p:sp>
      <p:sp>
        <p:nvSpPr>
          <p:cNvPr id="58" name="Google Shape;105;p16"/>
          <p:cNvSpPr/>
          <p:nvPr/>
        </p:nvSpPr>
        <p:spPr>
          <a:xfrm>
            <a:off x="2623423" y="4694661"/>
            <a:ext cx="755658" cy="317169"/>
          </a:xfrm>
          <a:prstGeom prst="rect">
            <a:avLst/>
          </a:prstGeom>
          <a:solidFill>
            <a:srgbClr val="FCE5CD"/>
          </a:solidFill>
          <a:ln w="9525" cap="flat" cmpd="sng">
            <a:solidFill>
              <a:srgbClr val="B45F0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algn="ctr" defTabSz="642915">
              <a:buClr>
                <a:srgbClr val="000000"/>
              </a:buClr>
              <a:defRPr/>
            </a:pPr>
            <a:r>
              <a:rPr lang="en" sz="1406" b="1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</a:t>
            </a:r>
            <a:endParaRPr sz="1406" b="1"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3527558" y="3703781"/>
            <a:ext cx="1714517" cy="2753563"/>
            <a:chOff x="2849505" y="5150306"/>
            <a:chExt cx="2438424" cy="3916178"/>
          </a:xfrm>
        </p:grpSpPr>
        <p:sp>
          <p:nvSpPr>
            <p:cNvPr id="64" name="Rectangle 63"/>
            <p:cNvSpPr/>
            <p:nvPr/>
          </p:nvSpPr>
          <p:spPr>
            <a:xfrm>
              <a:off x="3696349" y="5165044"/>
              <a:ext cx="1522236" cy="3901440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000000"/>
              </a:solidFill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35719" tIns="35719" rIns="35719" bIns="35719" numCol="1" spcCol="38100" rtlCol="0" anchor="ctr">
              <a:spAutoFit/>
            </a:bodyPr>
            <a:lstStyle/>
            <a:p>
              <a:pPr algn="ctr" defTabSz="410751" hangingPunct="0"/>
              <a:endParaRPr lang="en-US" sz="2531">
                <a:solidFill>
                  <a:srgbClr val="FFFFFF"/>
                </a:solidFill>
                <a:sym typeface="Gill Sans Light"/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3648693" y="5150306"/>
              <a:ext cx="1639236" cy="53357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35719" tIns="35719" rIns="35719" bIns="35719" numCol="1" spcCol="38100" rtlCol="0" anchor="ctr">
              <a:spAutoFit/>
            </a:bodyPr>
            <a:lstStyle/>
            <a:p>
              <a:pPr algn="ctr" defTabSz="410751" hangingPunct="0"/>
              <a:r>
                <a:rPr lang="en-US" sz="1969" dirty="0">
                  <a:latin typeface="Calibri Light" charset="0"/>
                  <a:ea typeface="Calibri Light" charset="0"/>
                  <a:cs typeface="Calibri Light" charset="0"/>
                </a:rPr>
                <a:t>Host 1</a:t>
              </a:r>
              <a:endParaRPr lang="en-US" sz="1969" dirty="0">
                <a:solidFill>
                  <a:srgbClr val="535353"/>
                </a:solidFill>
                <a:latin typeface="Calibri Light" charset="0"/>
                <a:ea typeface="Calibri Light" charset="0"/>
                <a:cs typeface="Calibri Light" charset="0"/>
                <a:sym typeface="Gill Sans Light"/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3628428" y="6976604"/>
              <a:ext cx="1639236" cy="53357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35719" tIns="35719" rIns="35719" bIns="35719" numCol="1" spcCol="38100" rtlCol="0" anchor="ctr">
              <a:spAutoFit/>
            </a:bodyPr>
            <a:lstStyle/>
            <a:p>
              <a:pPr algn="ctr" defTabSz="410751" hangingPunct="0"/>
              <a:r>
                <a:rPr lang="en-US" sz="1969" dirty="0">
                  <a:latin typeface="Calibri Light" charset="0"/>
                  <a:ea typeface="Calibri Light" charset="0"/>
                  <a:cs typeface="Calibri Light" charset="0"/>
                </a:rPr>
                <a:t>Host 2</a:t>
              </a:r>
              <a:endParaRPr lang="en-US" sz="1969" dirty="0">
                <a:solidFill>
                  <a:srgbClr val="535353"/>
                </a:solidFill>
                <a:latin typeface="Calibri Light" charset="0"/>
                <a:ea typeface="Calibri Light" charset="0"/>
                <a:cs typeface="Calibri Light" charset="0"/>
                <a:sym typeface="Gill Sans Light"/>
              </a:endParaRPr>
            </a:p>
          </p:txBody>
        </p:sp>
        <p:sp>
          <p:nvSpPr>
            <p:cNvPr id="29" name="Google Shape;98;p16"/>
            <p:cNvSpPr/>
            <p:nvPr/>
          </p:nvSpPr>
          <p:spPr>
            <a:xfrm>
              <a:off x="3895344" y="5652804"/>
              <a:ext cx="1074714" cy="451084"/>
            </a:xfrm>
            <a:prstGeom prst="rect">
              <a:avLst/>
            </a:prstGeom>
            <a:solidFill>
              <a:srgbClr val="FCE5CD"/>
            </a:solidFill>
            <a:ln w="9525" cap="flat" cmpd="sng">
              <a:solidFill>
                <a:srgbClr val="B45F0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algn="ctr" defTabSz="642915">
                <a:buClr>
                  <a:srgbClr val="000000"/>
                </a:buClr>
                <a:defRPr/>
              </a:pPr>
              <a:r>
                <a:rPr lang="en" sz="1406" b="1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-</a:t>
              </a:r>
              <a:endParaRPr sz="1406" b="1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" name="Google Shape;99;p16"/>
            <p:cNvSpPr/>
            <p:nvPr/>
          </p:nvSpPr>
          <p:spPr>
            <a:xfrm>
              <a:off x="3895344" y="6103888"/>
              <a:ext cx="1074714" cy="451084"/>
            </a:xfrm>
            <a:prstGeom prst="rect">
              <a:avLst/>
            </a:prstGeom>
            <a:solidFill>
              <a:srgbClr val="FCE5CD"/>
            </a:solidFill>
            <a:ln w="9525" cap="flat" cmpd="sng">
              <a:solidFill>
                <a:srgbClr val="B45F0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algn="ctr" defTabSz="642915">
                <a:buClr>
                  <a:srgbClr val="000000"/>
                </a:buClr>
                <a:defRPr/>
              </a:pPr>
              <a:r>
                <a:rPr lang="en" sz="1406" b="1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-</a:t>
              </a:r>
              <a:endParaRPr sz="1406" b="1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" name="Google Shape;100;p16"/>
            <p:cNvSpPr/>
            <p:nvPr/>
          </p:nvSpPr>
          <p:spPr>
            <a:xfrm>
              <a:off x="3892135" y="7508380"/>
              <a:ext cx="1074714" cy="451084"/>
            </a:xfrm>
            <a:prstGeom prst="rect">
              <a:avLst/>
            </a:prstGeom>
            <a:solidFill>
              <a:srgbClr val="FCE5CD"/>
            </a:solidFill>
            <a:ln w="9525" cap="flat" cmpd="sng">
              <a:solidFill>
                <a:srgbClr val="B45F0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algn="ctr" defTabSz="642915">
                <a:buClr>
                  <a:srgbClr val="000000"/>
                </a:buClr>
                <a:defRPr/>
              </a:pPr>
              <a:r>
                <a:rPr lang="en" sz="1406" b="1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23￫A</a:t>
              </a:r>
              <a:endParaRPr sz="1406" b="1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" name="Google Shape;101;p16"/>
            <p:cNvSpPr/>
            <p:nvPr/>
          </p:nvSpPr>
          <p:spPr>
            <a:xfrm>
              <a:off x="3892135" y="7959464"/>
              <a:ext cx="1074714" cy="451084"/>
            </a:xfrm>
            <a:prstGeom prst="rect">
              <a:avLst/>
            </a:prstGeom>
            <a:solidFill>
              <a:srgbClr val="FCE5CD"/>
            </a:solidFill>
            <a:ln w="9525" cap="flat" cmpd="sng">
              <a:solidFill>
                <a:srgbClr val="B45F0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algn="ctr" defTabSz="642915">
                <a:buClr>
                  <a:srgbClr val="000000"/>
                </a:buClr>
                <a:defRPr/>
              </a:pPr>
              <a:r>
                <a:rPr lang="en" sz="1406" b="1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-</a:t>
              </a:r>
              <a:endParaRPr sz="1406" b="1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" name="Google Shape;102;p16"/>
            <p:cNvSpPr/>
            <p:nvPr/>
          </p:nvSpPr>
          <p:spPr>
            <a:xfrm>
              <a:off x="3892135" y="8410549"/>
              <a:ext cx="1074714" cy="451084"/>
            </a:xfrm>
            <a:prstGeom prst="rect">
              <a:avLst/>
            </a:prstGeom>
            <a:solidFill>
              <a:srgbClr val="FCE5CD"/>
            </a:solidFill>
            <a:ln w="9525" cap="flat" cmpd="sng">
              <a:solidFill>
                <a:srgbClr val="B45F0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algn="ctr" defTabSz="642915">
                <a:buClr>
                  <a:srgbClr val="000000"/>
                </a:buClr>
                <a:defRPr/>
              </a:pPr>
              <a:r>
                <a:rPr lang="en" sz="1406" b="1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-</a:t>
              </a:r>
              <a:endParaRPr sz="1406" b="1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" name="Google Shape;109;p16"/>
            <p:cNvSpPr/>
            <p:nvPr/>
          </p:nvSpPr>
          <p:spPr>
            <a:xfrm>
              <a:off x="2849505" y="5250624"/>
              <a:ext cx="846844" cy="402180"/>
            </a:xfrm>
            <a:custGeom>
              <a:avLst/>
              <a:gdLst/>
              <a:ahLst/>
              <a:cxnLst/>
              <a:rect l="l" t="t" r="r" b="b"/>
              <a:pathLst>
                <a:path w="34024" h="8849" extrusionOk="0">
                  <a:moveTo>
                    <a:pt x="0" y="7829"/>
                  </a:moveTo>
                  <a:cubicBezTo>
                    <a:pt x="3006" y="6525"/>
                    <a:pt x="12362" y="-167"/>
                    <a:pt x="18033" y="3"/>
                  </a:cubicBezTo>
                  <a:cubicBezTo>
                    <a:pt x="23704" y="173"/>
                    <a:pt x="31359" y="7375"/>
                    <a:pt x="34024" y="8849"/>
                  </a:cubicBezTo>
                </a:path>
              </a:pathLst>
            </a:custGeom>
            <a:noFill/>
            <a:ln w="25400" cap="flat" cmpd="sng">
              <a:solidFill>
                <a:srgbClr val="595959"/>
              </a:solidFill>
              <a:prstDash val="solid"/>
              <a:round/>
              <a:headEnd type="none" w="med" len="med"/>
              <a:tailEnd type="stealth" w="med" len="med"/>
            </a:ln>
          </p:spPr>
        </p:sp>
        <p:sp>
          <p:nvSpPr>
            <p:cNvPr id="60" name="Google Shape;99;p16"/>
            <p:cNvSpPr/>
            <p:nvPr/>
          </p:nvSpPr>
          <p:spPr>
            <a:xfrm>
              <a:off x="3895344" y="6550254"/>
              <a:ext cx="1074714" cy="451084"/>
            </a:xfrm>
            <a:prstGeom prst="rect">
              <a:avLst/>
            </a:prstGeom>
            <a:solidFill>
              <a:srgbClr val="FCE5CD"/>
            </a:solidFill>
            <a:ln w="9525" cap="flat" cmpd="sng">
              <a:solidFill>
                <a:srgbClr val="B45F0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algn="ctr" defTabSz="642915">
                <a:buClr>
                  <a:srgbClr val="000000"/>
                </a:buClr>
                <a:defRPr/>
              </a:pPr>
              <a:r>
                <a:rPr lang="en" sz="1406" b="1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-</a:t>
              </a:r>
              <a:endParaRPr sz="1406" b="1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5193319" y="3715061"/>
            <a:ext cx="1654240" cy="2747212"/>
            <a:chOff x="5218586" y="5166348"/>
            <a:chExt cx="2352697" cy="3907146"/>
          </a:xfrm>
        </p:grpSpPr>
        <p:sp>
          <p:nvSpPr>
            <p:cNvPr id="67" name="Rectangle 66"/>
            <p:cNvSpPr/>
            <p:nvPr/>
          </p:nvSpPr>
          <p:spPr>
            <a:xfrm>
              <a:off x="5979016" y="5172054"/>
              <a:ext cx="1522236" cy="3901440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000000"/>
              </a:solidFill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35719" tIns="35719" rIns="35719" bIns="35719" numCol="1" spcCol="38100" rtlCol="0" anchor="ctr">
              <a:spAutoFit/>
            </a:bodyPr>
            <a:lstStyle/>
            <a:p>
              <a:pPr algn="ctr" defTabSz="410751" hangingPunct="0"/>
              <a:endParaRPr lang="en-US" sz="2531">
                <a:solidFill>
                  <a:srgbClr val="FFFFFF"/>
                </a:solidFill>
                <a:sym typeface="Gill Sans Light"/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5932047" y="5166348"/>
              <a:ext cx="1639236" cy="53357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35719" tIns="35719" rIns="35719" bIns="35719" numCol="1" spcCol="38100" rtlCol="0" anchor="ctr">
              <a:spAutoFit/>
            </a:bodyPr>
            <a:lstStyle/>
            <a:p>
              <a:pPr algn="ctr" defTabSz="410751" hangingPunct="0"/>
              <a:r>
                <a:rPr lang="en-US" sz="1969">
                  <a:latin typeface="Calibri Light" charset="0"/>
                  <a:ea typeface="Calibri Light" charset="0"/>
                  <a:cs typeface="Calibri Light" charset="0"/>
                </a:rPr>
                <a:t>Host 1</a:t>
              </a:r>
              <a:endParaRPr lang="en-US" sz="1969">
                <a:solidFill>
                  <a:srgbClr val="535353"/>
                </a:solidFill>
                <a:latin typeface="Calibri Light" charset="0"/>
                <a:ea typeface="Calibri Light" charset="0"/>
                <a:cs typeface="Calibri Light" charset="0"/>
                <a:sym typeface="Gill Sans Light"/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5911781" y="6992646"/>
              <a:ext cx="1639236" cy="53357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35719" tIns="35719" rIns="35719" bIns="35719" numCol="1" spcCol="38100" rtlCol="0" anchor="ctr">
              <a:spAutoFit/>
            </a:bodyPr>
            <a:lstStyle/>
            <a:p>
              <a:pPr algn="ctr" defTabSz="410751" hangingPunct="0"/>
              <a:r>
                <a:rPr lang="en-US" sz="1969" dirty="0">
                  <a:latin typeface="Calibri Light" charset="0"/>
                  <a:ea typeface="Calibri Light" charset="0"/>
                  <a:cs typeface="Calibri Light" charset="0"/>
                </a:rPr>
                <a:t>Host 2</a:t>
              </a:r>
              <a:endParaRPr lang="en-US" sz="1969" dirty="0">
                <a:solidFill>
                  <a:srgbClr val="535353"/>
                </a:solidFill>
                <a:latin typeface="Calibri Light" charset="0"/>
                <a:ea typeface="Calibri Light" charset="0"/>
                <a:cs typeface="Calibri Light" charset="0"/>
                <a:sym typeface="Gill Sans Light"/>
              </a:endParaRPr>
            </a:p>
          </p:txBody>
        </p:sp>
        <p:sp>
          <p:nvSpPr>
            <p:cNvPr id="34" name="Google Shape;92;p16"/>
            <p:cNvSpPr/>
            <p:nvPr/>
          </p:nvSpPr>
          <p:spPr>
            <a:xfrm>
              <a:off x="6217920" y="5663774"/>
              <a:ext cx="1074714" cy="451083"/>
            </a:xfrm>
            <a:prstGeom prst="rect">
              <a:avLst/>
            </a:prstGeom>
            <a:solidFill>
              <a:srgbClr val="FCE5CD"/>
            </a:solidFill>
            <a:ln w="9525" cap="flat" cmpd="sng">
              <a:solidFill>
                <a:srgbClr val="B45F0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algn="ctr" defTabSz="642915">
                <a:buClr>
                  <a:srgbClr val="000000"/>
                </a:buClr>
                <a:defRPr/>
              </a:pPr>
              <a:r>
                <a:rPr lang="en" sz="1406" b="1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-</a:t>
              </a:r>
              <a:endParaRPr sz="1406" b="1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" name="Google Shape;93;p16"/>
            <p:cNvSpPr/>
            <p:nvPr/>
          </p:nvSpPr>
          <p:spPr>
            <a:xfrm>
              <a:off x="6217920" y="6114859"/>
              <a:ext cx="1074714" cy="451083"/>
            </a:xfrm>
            <a:prstGeom prst="rect">
              <a:avLst/>
            </a:prstGeom>
            <a:solidFill>
              <a:srgbClr val="FCE5CD"/>
            </a:solidFill>
            <a:ln w="9525" cap="flat" cmpd="sng">
              <a:solidFill>
                <a:srgbClr val="B45F0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algn="ctr" defTabSz="642915">
                <a:buClr>
                  <a:srgbClr val="000000"/>
                </a:buClr>
                <a:defRPr/>
              </a:pPr>
              <a:r>
                <a:rPr lang="en" sz="1406" b="1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-</a:t>
              </a:r>
              <a:endParaRPr sz="1406" b="1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" name="Google Shape;94;p16"/>
            <p:cNvSpPr/>
            <p:nvPr/>
          </p:nvSpPr>
          <p:spPr>
            <a:xfrm>
              <a:off x="6197047" y="7508381"/>
              <a:ext cx="1074714" cy="451084"/>
            </a:xfrm>
            <a:prstGeom prst="rect">
              <a:avLst/>
            </a:prstGeom>
            <a:solidFill>
              <a:srgbClr val="FCE5CD"/>
            </a:solidFill>
            <a:ln w="9525" cap="flat" cmpd="sng">
              <a:solidFill>
                <a:srgbClr val="B45F0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algn="ctr" defTabSz="642915">
                <a:buClr>
                  <a:srgbClr val="000000"/>
                </a:buClr>
                <a:buSzPts val="1100"/>
                <a:defRPr/>
              </a:pPr>
              <a:r>
                <a:rPr lang="en" sz="1406" b="1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23￫A</a:t>
              </a:r>
              <a:endParaRPr sz="1406" b="1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" name="Google Shape;95;p16"/>
            <p:cNvSpPr/>
            <p:nvPr/>
          </p:nvSpPr>
          <p:spPr>
            <a:xfrm>
              <a:off x="6197047" y="7959465"/>
              <a:ext cx="1074714" cy="451084"/>
            </a:xfrm>
            <a:prstGeom prst="rect">
              <a:avLst/>
            </a:prstGeom>
            <a:solidFill>
              <a:srgbClr val="FCE5CD"/>
            </a:solidFill>
            <a:ln w="9525" cap="flat" cmpd="sng">
              <a:solidFill>
                <a:srgbClr val="B45F0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algn="ctr" defTabSz="642915">
                <a:buClr>
                  <a:srgbClr val="000000"/>
                </a:buClr>
                <a:defRPr/>
              </a:pPr>
              <a:r>
                <a:rPr lang="en" sz="1406" b="1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-</a:t>
              </a:r>
              <a:endParaRPr sz="1406" b="1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" name="Google Shape;96;p16"/>
            <p:cNvSpPr/>
            <p:nvPr/>
          </p:nvSpPr>
          <p:spPr>
            <a:xfrm>
              <a:off x="6197047" y="8410550"/>
              <a:ext cx="1074714" cy="451084"/>
            </a:xfrm>
            <a:prstGeom prst="rect">
              <a:avLst/>
            </a:prstGeom>
            <a:solidFill>
              <a:srgbClr val="FCE5CD"/>
            </a:solidFill>
            <a:ln w="9525" cap="flat" cmpd="sng">
              <a:solidFill>
                <a:srgbClr val="B45F0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algn="ctr" defTabSz="642915">
                <a:buClr>
                  <a:srgbClr val="000000"/>
                </a:buClr>
                <a:defRPr/>
              </a:pPr>
              <a:r>
                <a:rPr lang="en" sz="1406" b="1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71￫B</a:t>
              </a:r>
              <a:endParaRPr sz="1406" b="1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" name="Google Shape;110;p16"/>
            <p:cNvSpPr/>
            <p:nvPr/>
          </p:nvSpPr>
          <p:spPr>
            <a:xfrm>
              <a:off x="5218586" y="5250624"/>
              <a:ext cx="777500" cy="355382"/>
            </a:xfrm>
            <a:custGeom>
              <a:avLst/>
              <a:gdLst/>
              <a:ahLst/>
              <a:cxnLst/>
              <a:rect l="l" t="t" r="r" b="b"/>
              <a:pathLst>
                <a:path w="34024" h="8849" extrusionOk="0">
                  <a:moveTo>
                    <a:pt x="0" y="7829"/>
                  </a:moveTo>
                  <a:cubicBezTo>
                    <a:pt x="3006" y="6525"/>
                    <a:pt x="12362" y="-167"/>
                    <a:pt x="18033" y="3"/>
                  </a:cubicBezTo>
                  <a:cubicBezTo>
                    <a:pt x="23704" y="173"/>
                    <a:pt x="31359" y="7375"/>
                    <a:pt x="34024" y="8849"/>
                  </a:cubicBezTo>
                </a:path>
              </a:pathLst>
            </a:custGeom>
            <a:noFill/>
            <a:ln w="25400" cap="flat" cmpd="sng">
              <a:solidFill>
                <a:srgbClr val="595959"/>
              </a:solidFill>
              <a:prstDash val="solid"/>
              <a:round/>
              <a:headEnd type="none" w="med" len="med"/>
              <a:tailEnd type="stealth" w="med" len="med"/>
            </a:ln>
          </p:spPr>
        </p:sp>
        <p:sp>
          <p:nvSpPr>
            <p:cNvPr id="61" name="Google Shape;93;p16"/>
            <p:cNvSpPr/>
            <p:nvPr/>
          </p:nvSpPr>
          <p:spPr>
            <a:xfrm>
              <a:off x="6217920" y="6559555"/>
              <a:ext cx="1074714" cy="451083"/>
            </a:xfrm>
            <a:prstGeom prst="rect">
              <a:avLst/>
            </a:prstGeom>
            <a:solidFill>
              <a:srgbClr val="FCE5CD"/>
            </a:solidFill>
            <a:ln w="9525" cap="flat" cmpd="sng">
              <a:solidFill>
                <a:srgbClr val="B45F0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algn="ctr" defTabSz="642915">
                <a:buClr>
                  <a:srgbClr val="000000"/>
                </a:buClr>
                <a:defRPr/>
              </a:pPr>
              <a:r>
                <a:rPr lang="en" sz="1406" b="1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-</a:t>
              </a:r>
              <a:endParaRPr sz="1406" b="1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6799875" y="3713629"/>
            <a:ext cx="1687193" cy="2743200"/>
            <a:chOff x="7501939" y="5149720"/>
            <a:chExt cx="2399564" cy="3901440"/>
          </a:xfrm>
        </p:grpSpPr>
        <p:sp>
          <p:nvSpPr>
            <p:cNvPr id="70" name="Rectangle 69"/>
            <p:cNvSpPr/>
            <p:nvPr/>
          </p:nvSpPr>
          <p:spPr>
            <a:xfrm>
              <a:off x="8292735" y="5149720"/>
              <a:ext cx="1522236" cy="3901440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000000"/>
              </a:solidFill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35719" tIns="35719" rIns="35719" bIns="35719" numCol="1" spcCol="38100" rtlCol="0" anchor="ctr">
              <a:spAutoFit/>
            </a:bodyPr>
            <a:lstStyle/>
            <a:p>
              <a:pPr algn="ctr" defTabSz="410751" hangingPunct="0"/>
              <a:endParaRPr lang="en-US" sz="2531">
                <a:solidFill>
                  <a:srgbClr val="FFFFFF"/>
                </a:solidFill>
                <a:sym typeface="Gill Sans Light"/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8262266" y="5150451"/>
              <a:ext cx="1639237" cy="53357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35719" tIns="35719" rIns="35719" bIns="35719" numCol="1" spcCol="38100" rtlCol="0" anchor="ctr">
              <a:spAutoFit/>
            </a:bodyPr>
            <a:lstStyle/>
            <a:p>
              <a:pPr algn="ctr" defTabSz="410751" hangingPunct="0"/>
              <a:r>
                <a:rPr lang="en-US" sz="1969" dirty="0">
                  <a:latin typeface="Calibri Light" charset="0"/>
                  <a:ea typeface="Calibri Light" charset="0"/>
                  <a:cs typeface="Calibri Light" charset="0"/>
                </a:rPr>
                <a:t>Host 1</a:t>
              </a:r>
              <a:endParaRPr lang="en-US" sz="1969" dirty="0">
                <a:solidFill>
                  <a:srgbClr val="535353"/>
                </a:solidFill>
                <a:latin typeface="Calibri Light" charset="0"/>
                <a:ea typeface="Calibri Light" charset="0"/>
                <a:cs typeface="Calibri Light" charset="0"/>
                <a:sym typeface="Gill Sans Light"/>
              </a:endParaRP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8242002" y="6976749"/>
              <a:ext cx="1639237" cy="53357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35719" tIns="35719" rIns="35719" bIns="35719" numCol="1" spcCol="38100" rtlCol="0" anchor="ctr">
              <a:spAutoFit/>
            </a:bodyPr>
            <a:lstStyle/>
            <a:p>
              <a:pPr algn="ctr" defTabSz="410751" hangingPunct="0"/>
              <a:r>
                <a:rPr lang="en-US" sz="1969" dirty="0">
                  <a:latin typeface="Calibri Light" charset="0"/>
                  <a:ea typeface="Calibri Light" charset="0"/>
                  <a:cs typeface="Calibri Light" charset="0"/>
                </a:rPr>
                <a:t>Host 2</a:t>
              </a:r>
              <a:endParaRPr lang="en-US" sz="1969" dirty="0">
                <a:solidFill>
                  <a:srgbClr val="535353"/>
                </a:solidFill>
                <a:latin typeface="Calibri Light" charset="0"/>
                <a:ea typeface="Calibri Light" charset="0"/>
                <a:cs typeface="Calibri Light" charset="0"/>
                <a:sym typeface="Gill Sans Light"/>
              </a:endParaRPr>
            </a:p>
          </p:txBody>
        </p:sp>
        <p:sp>
          <p:nvSpPr>
            <p:cNvPr id="39" name="Google Shape;86;p16"/>
            <p:cNvSpPr/>
            <p:nvPr/>
          </p:nvSpPr>
          <p:spPr>
            <a:xfrm>
              <a:off x="8538968" y="5661107"/>
              <a:ext cx="1074714" cy="451084"/>
            </a:xfrm>
            <a:prstGeom prst="rect">
              <a:avLst/>
            </a:prstGeom>
            <a:solidFill>
              <a:srgbClr val="FCE5CD"/>
            </a:solidFill>
            <a:ln w="9525" cap="flat" cmpd="sng">
              <a:solidFill>
                <a:srgbClr val="B45F0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algn="ctr" defTabSz="642915">
                <a:buClr>
                  <a:srgbClr val="000000"/>
                </a:buClr>
                <a:defRPr/>
              </a:pPr>
              <a:r>
                <a:rPr lang="en" sz="1406" b="1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13￫C</a:t>
              </a:r>
              <a:endParaRPr sz="1406" b="1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" name="Google Shape;87;p16"/>
            <p:cNvSpPr/>
            <p:nvPr/>
          </p:nvSpPr>
          <p:spPr>
            <a:xfrm>
              <a:off x="8538968" y="6112191"/>
              <a:ext cx="1074714" cy="451084"/>
            </a:xfrm>
            <a:prstGeom prst="rect">
              <a:avLst/>
            </a:prstGeom>
            <a:solidFill>
              <a:srgbClr val="FCE5CD"/>
            </a:solidFill>
            <a:ln w="9525" cap="flat" cmpd="sng">
              <a:solidFill>
                <a:srgbClr val="B45F0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algn="ctr" defTabSz="642915">
                <a:buClr>
                  <a:srgbClr val="000000"/>
                </a:buClr>
                <a:defRPr/>
              </a:pPr>
              <a:r>
                <a:rPr lang="en" sz="1406" b="1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-</a:t>
              </a:r>
              <a:endParaRPr sz="1406" b="1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" name="Google Shape;88;p16"/>
            <p:cNvSpPr/>
            <p:nvPr/>
          </p:nvSpPr>
          <p:spPr>
            <a:xfrm>
              <a:off x="8552564" y="7508379"/>
              <a:ext cx="1074714" cy="451084"/>
            </a:xfrm>
            <a:prstGeom prst="rect">
              <a:avLst/>
            </a:prstGeom>
            <a:solidFill>
              <a:srgbClr val="FCE5CD"/>
            </a:solidFill>
            <a:ln w="9525" cap="flat" cmpd="sng">
              <a:solidFill>
                <a:srgbClr val="B45F0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algn="ctr" defTabSz="642915">
                <a:buClr>
                  <a:srgbClr val="000000"/>
                </a:buClr>
                <a:buSzPts val="1100"/>
                <a:defRPr/>
              </a:pPr>
              <a:r>
                <a:rPr lang="en" sz="1406" b="1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23￫A</a:t>
              </a:r>
              <a:endParaRPr sz="1406" b="1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" name="Google Shape;89;p16"/>
            <p:cNvSpPr/>
            <p:nvPr/>
          </p:nvSpPr>
          <p:spPr>
            <a:xfrm>
              <a:off x="8552564" y="7959463"/>
              <a:ext cx="1074714" cy="451084"/>
            </a:xfrm>
            <a:prstGeom prst="rect">
              <a:avLst/>
            </a:prstGeom>
            <a:solidFill>
              <a:srgbClr val="FCE5CD"/>
            </a:solidFill>
            <a:ln w="9525" cap="flat" cmpd="sng">
              <a:solidFill>
                <a:srgbClr val="B45F0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algn="ctr" defTabSz="642915">
                <a:buClr>
                  <a:srgbClr val="000000"/>
                </a:buClr>
                <a:defRPr/>
              </a:pPr>
              <a:r>
                <a:rPr lang="en" sz="1406" b="1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-</a:t>
              </a:r>
              <a:endParaRPr sz="1406" b="1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" name="Google Shape;90;p16"/>
            <p:cNvSpPr/>
            <p:nvPr/>
          </p:nvSpPr>
          <p:spPr>
            <a:xfrm>
              <a:off x="8552564" y="8410548"/>
              <a:ext cx="1074714" cy="451084"/>
            </a:xfrm>
            <a:prstGeom prst="rect">
              <a:avLst/>
            </a:prstGeom>
            <a:solidFill>
              <a:srgbClr val="FCE5CD"/>
            </a:solidFill>
            <a:ln w="9525" cap="flat" cmpd="sng">
              <a:solidFill>
                <a:srgbClr val="B45F0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algn="ctr" defTabSz="642915">
                <a:buClr>
                  <a:srgbClr val="000000"/>
                </a:buClr>
                <a:buSzPts val="1100"/>
                <a:defRPr/>
              </a:pPr>
              <a:r>
                <a:rPr lang="en" sz="1406" b="1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71￫B</a:t>
              </a:r>
              <a:endParaRPr sz="1406" b="1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" name="Google Shape;111;p16"/>
            <p:cNvSpPr/>
            <p:nvPr/>
          </p:nvSpPr>
          <p:spPr>
            <a:xfrm>
              <a:off x="7501939" y="5250624"/>
              <a:ext cx="800931" cy="355382"/>
            </a:xfrm>
            <a:custGeom>
              <a:avLst/>
              <a:gdLst/>
              <a:ahLst/>
              <a:cxnLst/>
              <a:rect l="l" t="t" r="r" b="b"/>
              <a:pathLst>
                <a:path w="34024" h="8849" extrusionOk="0">
                  <a:moveTo>
                    <a:pt x="0" y="7829"/>
                  </a:moveTo>
                  <a:cubicBezTo>
                    <a:pt x="3006" y="6525"/>
                    <a:pt x="12362" y="-167"/>
                    <a:pt x="18033" y="3"/>
                  </a:cubicBezTo>
                  <a:cubicBezTo>
                    <a:pt x="23704" y="173"/>
                    <a:pt x="31359" y="7375"/>
                    <a:pt x="34024" y="8849"/>
                  </a:cubicBezTo>
                </a:path>
              </a:pathLst>
            </a:custGeom>
            <a:noFill/>
            <a:ln w="25400" cap="flat" cmpd="sng">
              <a:solidFill>
                <a:srgbClr val="595959"/>
              </a:solidFill>
              <a:prstDash val="solid"/>
              <a:round/>
              <a:headEnd type="none" w="med" len="med"/>
              <a:tailEnd type="stealth" w="med" len="med"/>
            </a:ln>
          </p:spPr>
        </p:sp>
        <p:sp>
          <p:nvSpPr>
            <p:cNvPr id="62" name="Google Shape;87;p16"/>
            <p:cNvSpPr/>
            <p:nvPr/>
          </p:nvSpPr>
          <p:spPr>
            <a:xfrm>
              <a:off x="8538968" y="6565961"/>
              <a:ext cx="1074714" cy="451084"/>
            </a:xfrm>
            <a:prstGeom prst="rect">
              <a:avLst/>
            </a:prstGeom>
            <a:solidFill>
              <a:srgbClr val="FCE5CD"/>
            </a:solidFill>
            <a:ln w="9525" cap="flat" cmpd="sng">
              <a:solidFill>
                <a:srgbClr val="B45F0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algn="ctr" defTabSz="642915">
                <a:buClr>
                  <a:srgbClr val="000000"/>
                </a:buClr>
                <a:defRPr/>
              </a:pPr>
              <a:r>
                <a:rPr lang="en" sz="1406" b="1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-</a:t>
              </a:r>
              <a:endParaRPr sz="1406" b="1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8437237" y="3703781"/>
            <a:ext cx="1682234" cy="2743200"/>
            <a:chOff x="9832160" y="5150305"/>
            <a:chExt cx="2392510" cy="3901441"/>
          </a:xfrm>
        </p:grpSpPr>
        <p:sp>
          <p:nvSpPr>
            <p:cNvPr id="73" name="Rectangle 72"/>
            <p:cNvSpPr/>
            <p:nvPr/>
          </p:nvSpPr>
          <p:spPr>
            <a:xfrm>
              <a:off x="10665273" y="5150305"/>
              <a:ext cx="1522235" cy="3901441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000000"/>
              </a:solidFill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35719" tIns="35719" rIns="35719" bIns="35719" numCol="1" spcCol="38100" rtlCol="0" anchor="ctr">
              <a:spAutoFit/>
            </a:bodyPr>
            <a:lstStyle/>
            <a:p>
              <a:pPr algn="ctr" defTabSz="410751" hangingPunct="0"/>
              <a:endParaRPr lang="en-US" sz="2531">
                <a:solidFill>
                  <a:srgbClr val="FFFFFF"/>
                </a:solidFill>
                <a:sym typeface="Gill Sans Light"/>
              </a:endParaRP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10585434" y="5150306"/>
              <a:ext cx="1639236" cy="53357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35719" tIns="35719" rIns="35719" bIns="35719" numCol="1" spcCol="38100" rtlCol="0" anchor="ctr">
              <a:spAutoFit/>
            </a:bodyPr>
            <a:lstStyle/>
            <a:p>
              <a:pPr algn="ctr" defTabSz="410751" hangingPunct="0"/>
              <a:r>
                <a:rPr lang="en-US" sz="1969" dirty="0">
                  <a:latin typeface="Calibri Light" charset="0"/>
                  <a:ea typeface="Calibri Light" charset="0"/>
                  <a:cs typeface="Calibri Light" charset="0"/>
                </a:rPr>
                <a:t>Host 1</a:t>
              </a:r>
              <a:endParaRPr lang="en-US" sz="1969" dirty="0">
                <a:solidFill>
                  <a:srgbClr val="535353"/>
                </a:solidFill>
                <a:latin typeface="Calibri Light" charset="0"/>
                <a:ea typeface="Calibri Light" charset="0"/>
                <a:cs typeface="Calibri Light" charset="0"/>
                <a:sym typeface="Gill Sans Light"/>
              </a:endParaRP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10565169" y="6976605"/>
              <a:ext cx="1639236" cy="53357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35719" tIns="35719" rIns="35719" bIns="35719" numCol="1" spcCol="38100" rtlCol="0" anchor="ctr">
              <a:spAutoFit/>
            </a:bodyPr>
            <a:lstStyle/>
            <a:p>
              <a:pPr algn="ctr" defTabSz="410751" hangingPunct="0"/>
              <a:r>
                <a:rPr lang="en-US" sz="1969" dirty="0">
                  <a:latin typeface="Calibri Light" charset="0"/>
                  <a:ea typeface="Calibri Light" charset="0"/>
                  <a:cs typeface="Calibri Light" charset="0"/>
                </a:rPr>
                <a:t>Host 2</a:t>
              </a:r>
              <a:endParaRPr lang="en-US" sz="1969" dirty="0">
                <a:solidFill>
                  <a:srgbClr val="535353"/>
                </a:solidFill>
                <a:latin typeface="Calibri Light" charset="0"/>
                <a:ea typeface="Calibri Light" charset="0"/>
                <a:cs typeface="Calibri Light" charset="0"/>
                <a:sym typeface="Gill Sans Light"/>
              </a:endParaRPr>
            </a:p>
          </p:txBody>
        </p:sp>
        <p:sp>
          <p:nvSpPr>
            <p:cNvPr id="44" name="Google Shape;80;p16"/>
            <p:cNvSpPr/>
            <p:nvPr/>
          </p:nvSpPr>
          <p:spPr>
            <a:xfrm>
              <a:off x="10863072" y="5661107"/>
              <a:ext cx="1074714" cy="451084"/>
            </a:xfrm>
            <a:prstGeom prst="rect">
              <a:avLst/>
            </a:prstGeom>
            <a:solidFill>
              <a:srgbClr val="FCE5CD"/>
            </a:solidFill>
            <a:ln w="9525" cap="flat" cmpd="sng">
              <a:solidFill>
                <a:srgbClr val="B45F0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algn="ctr" defTabSz="642915">
                <a:buClr>
                  <a:srgbClr val="000000"/>
                </a:buClr>
                <a:defRPr/>
              </a:pPr>
              <a:r>
                <a:rPr lang="en" sz="1406" b="1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13￫C</a:t>
              </a:r>
              <a:endParaRPr sz="1406" b="1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" name="Google Shape;81;p16"/>
            <p:cNvSpPr/>
            <p:nvPr/>
          </p:nvSpPr>
          <p:spPr>
            <a:xfrm>
              <a:off x="10863072" y="6112191"/>
              <a:ext cx="1074714" cy="451084"/>
            </a:xfrm>
            <a:prstGeom prst="rect">
              <a:avLst/>
            </a:prstGeom>
            <a:solidFill>
              <a:srgbClr val="FCE5CD"/>
            </a:solidFill>
            <a:ln w="9525" cap="flat" cmpd="sng">
              <a:solidFill>
                <a:srgbClr val="B45F0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algn="ctr" defTabSz="642915">
                <a:buClr>
                  <a:srgbClr val="000000"/>
                </a:buClr>
                <a:defRPr/>
              </a:pPr>
              <a:r>
                <a:rPr lang="en" sz="1406" b="1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-</a:t>
              </a:r>
              <a:endParaRPr sz="1406" b="1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" name="Google Shape;82;p16"/>
            <p:cNvSpPr/>
            <p:nvPr/>
          </p:nvSpPr>
          <p:spPr>
            <a:xfrm>
              <a:off x="10882902" y="7508378"/>
              <a:ext cx="1074714" cy="451084"/>
            </a:xfrm>
            <a:prstGeom prst="rect">
              <a:avLst/>
            </a:prstGeom>
            <a:solidFill>
              <a:srgbClr val="FCE5CD"/>
            </a:solidFill>
            <a:ln w="9525" cap="flat" cmpd="sng">
              <a:solidFill>
                <a:srgbClr val="B45F0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algn="ctr" defTabSz="642915">
                <a:buClr>
                  <a:srgbClr val="000000"/>
                </a:buClr>
                <a:buSzPts val="1100"/>
                <a:defRPr/>
              </a:pPr>
              <a:r>
                <a:rPr lang="en" sz="1406" b="1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23￫A</a:t>
              </a:r>
              <a:endParaRPr sz="1406" b="1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" name="Google Shape;83;p16"/>
            <p:cNvSpPr/>
            <p:nvPr/>
          </p:nvSpPr>
          <p:spPr>
            <a:xfrm>
              <a:off x="10882902" y="7959462"/>
              <a:ext cx="1074714" cy="451084"/>
            </a:xfrm>
            <a:prstGeom prst="rect">
              <a:avLst/>
            </a:prstGeom>
            <a:solidFill>
              <a:srgbClr val="FCE5CD"/>
            </a:solidFill>
            <a:ln w="9525" cap="flat" cmpd="sng">
              <a:solidFill>
                <a:srgbClr val="B45F0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algn="ctr" defTabSz="642915">
                <a:buClr>
                  <a:srgbClr val="000000"/>
                </a:buClr>
                <a:defRPr/>
              </a:pPr>
              <a:r>
                <a:rPr lang="en" sz="1406" b="1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47￫D</a:t>
              </a:r>
              <a:endParaRPr sz="1406" b="1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" name="Google Shape;84;p16"/>
            <p:cNvSpPr/>
            <p:nvPr/>
          </p:nvSpPr>
          <p:spPr>
            <a:xfrm>
              <a:off x="10882902" y="8410547"/>
              <a:ext cx="1074714" cy="451084"/>
            </a:xfrm>
            <a:prstGeom prst="rect">
              <a:avLst/>
            </a:prstGeom>
            <a:solidFill>
              <a:srgbClr val="FCE5CD"/>
            </a:solidFill>
            <a:ln w="9525" cap="flat" cmpd="sng">
              <a:solidFill>
                <a:srgbClr val="B45F0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algn="ctr" defTabSz="642915">
                <a:buClr>
                  <a:srgbClr val="000000"/>
                </a:buClr>
                <a:buSzPts val="1100"/>
                <a:defRPr/>
              </a:pPr>
              <a:r>
                <a:rPr lang="en" sz="1406" b="1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71￫B</a:t>
              </a:r>
              <a:endParaRPr sz="1406" b="1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" name="Google Shape;112;p16"/>
            <p:cNvSpPr/>
            <p:nvPr/>
          </p:nvSpPr>
          <p:spPr>
            <a:xfrm>
              <a:off x="9832160" y="5250624"/>
              <a:ext cx="821196" cy="355382"/>
            </a:xfrm>
            <a:custGeom>
              <a:avLst/>
              <a:gdLst/>
              <a:ahLst/>
              <a:cxnLst/>
              <a:rect l="l" t="t" r="r" b="b"/>
              <a:pathLst>
                <a:path w="34024" h="8849" extrusionOk="0">
                  <a:moveTo>
                    <a:pt x="0" y="7829"/>
                  </a:moveTo>
                  <a:cubicBezTo>
                    <a:pt x="3006" y="6525"/>
                    <a:pt x="12362" y="-167"/>
                    <a:pt x="18033" y="3"/>
                  </a:cubicBezTo>
                  <a:cubicBezTo>
                    <a:pt x="23704" y="173"/>
                    <a:pt x="31359" y="7375"/>
                    <a:pt x="34024" y="8849"/>
                  </a:cubicBezTo>
                </a:path>
              </a:pathLst>
            </a:custGeom>
            <a:noFill/>
            <a:ln w="25400" cap="flat" cmpd="sng">
              <a:solidFill>
                <a:srgbClr val="595959"/>
              </a:solidFill>
              <a:prstDash val="solid"/>
              <a:round/>
              <a:headEnd type="none" w="med" len="med"/>
              <a:tailEnd type="stealth" w="med" len="med"/>
            </a:ln>
          </p:spPr>
        </p:sp>
        <p:sp>
          <p:nvSpPr>
            <p:cNvPr id="63" name="Google Shape;81;p16"/>
            <p:cNvSpPr/>
            <p:nvPr/>
          </p:nvSpPr>
          <p:spPr>
            <a:xfrm>
              <a:off x="10863072" y="6550254"/>
              <a:ext cx="1074714" cy="451084"/>
            </a:xfrm>
            <a:prstGeom prst="rect">
              <a:avLst/>
            </a:prstGeom>
            <a:solidFill>
              <a:srgbClr val="FCE5CD"/>
            </a:solidFill>
            <a:ln w="9525" cap="flat" cmpd="sng">
              <a:solidFill>
                <a:srgbClr val="B45F0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algn="ctr" defTabSz="642915">
                <a:buClr>
                  <a:srgbClr val="000000"/>
                </a:buClr>
                <a:defRPr/>
              </a:pPr>
              <a:r>
                <a:rPr lang="en" sz="1406" b="1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-</a:t>
              </a:r>
              <a:endParaRPr sz="1406" b="1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89" name="TextBox 88"/>
          <p:cNvSpPr txBox="1"/>
          <p:nvPr/>
        </p:nvSpPr>
        <p:spPr>
          <a:xfrm>
            <a:off x="2962015" y="1345685"/>
            <a:ext cx="6640490" cy="52655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spAutoFit/>
          </a:bodyPr>
          <a:lstStyle/>
          <a:p>
            <a:pPr algn="ctr" defTabSz="410751" hangingPunct="0"/>
            <a:r>
              <a:rPr lang="en-US" sz="2953" dirty="0">
                <a:sym typeface="Gill Sans Light"/>
              </a:rPr>
              <a:t>Logically centralized, physically distributed</a:t>
            </a:r>
            <a:endParaRPr lang="en-US" sz="2953" dirty="0">
              <a:sym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4360170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457236" y="3613150"/>
            <a:ext cx="1070322" cy="2743200"/>
          </a:xfrm>
          <a:prstGeom prst="rect">
            <a:avLst/>
          </a:prstGeom>
          <a:solidFill>
            <a:srgbClr val="FFFFFF"/>
          </a:solidFill>
          <a:ln w="12700" cap="flat">
            <a:solidFill>
              <a:srgbClr val="00000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spAutoFit/>
          </a:bodyPr>
          <a:lstStyle/>
          <a:p>
            <a:pPr algn="ctr" defTabSz="410751" hangingPunct="0"/>
            <a:endParaRPr lang="en-US" sz="2531">
              <a:solidFill>
                <a:srgbClr val="FFFFFF"/>
              </a:solidFill>
              <a:sym typeface="Gill Sans Light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640" dirty="0"/>
              <a:t>Stutter steps</a:t>
            </a:r>
            <a:endParaRPr lang="en-US" sz="464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uk-UA" smtClean="0"/>
              <a:pPr/>
              <a:t>15</a:t>
            </a:fld>
            <a:endParaRPr lang="uk-UA"/>
          </a:p>
        </p:txBody>
      </p:sp>
      <p:sp>
        <p:nvSpPr>
          <p:cNvPr id="116" name="Google Shape;118;p16"/>
          <p:cNvSpPr/>
          <p:nvPr/>
        </p:nvSpPr>
        <p:spPr>
          <a:xfrm>
            <a:off x="2434677" y="1692786"/>
            <a:ext cx="1141639" cy="1030520"/>
          </a:xfrm>
          <a:prstGeom prst="pentagon">
            <a:avLst>
              <a:gd name="hf" fmla="val 105146"/>
              <a:gd name="vf" fmla="val 110557"/>
            </a:avLst>
          </a:prstGeom>
          <a:solidFill>
            <a:srgbClr val="EAD1DC"/>
          </a:solidFill>
          <a:ln w="9525" cap="flat" cmpd="sng">
            <a:solidFill>
              <a:srgbClr val="741B4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64283" rIns="0" bIns="128584" anchor="ctr" anchorCtr="0">
            <a:noAutofit/>
          </a:bodyPr>
          <a:lstStyle/>
          <a:p>
            <a:pPr algn="ctr"/>
            <a:r>
              <a:rPr lang="en" sz="1406" b="1">
                <a:solidFill>
                  <a:srgbClr val="666666"/>
                </a:solidFill>
                <a:latin typeface="Arial" charset="0"/>
                <a:ea typeface="Arial" charset="0"/>
                <a:cs typeface="Arial" charset="0"/>
              </a:rPr>
              <a:t>(empty)</a:t>
            </a:r>
            <a:endParaRPr sz="1406" b="1">
              <a:solidFill>
                <a:srgbClr val="666666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4" name="Google Shape;104;p16"/>
          <p:cNvSpPr/>
          <p:nvPr/>
        </p:nvSpPr>
        <p:spPr>
          <a:xfrm>
            <a:off x="2623423" y="3977851"/>
            <a:ext cx="755658" cy="317169"/>
          </a:xfrm>
          <a:prstGeom prst="rect">
            <a:avLst/>
          </a:prstGeom>
          <a:solidFill>
            <a:srgbClr val="FCE5CD"/>
          </a:solidFill>
          <a:ln w="9525" cap="flat" cmpd="sng">
            <a:solidFill>
              <a:srgbClr val="B45F0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algn="ctr" defTabSz="642915">
              <a:buClr>
                <a:srgbClr val="000000"/>
              </a:buClr>
              <a:defRPr/>
            </a:pPr>
            <a:r>
              <a:rPr lang="en" sz="1406" b="1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</a:t>
            </a:r>
            <a:endParaRPr sz="1406" b="1"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" name="Google Shape;105;p16"/>
          <p:cNvSpPr/>
          <p:nvPr/>
        </p:nvSpPr>
        <p:spPr>
          <a:xfrm>
            <a:off x="2623423" y="4295021"/>
            <a:ext cx="755658" cy="317169"/>
          </a:xfrm>
          <a:prstGeom prst="rect">
            <a:avLst/>
          </a:prstGeom>
          <a:solidFill>
            <a:srgbClr val="FCE5CD"/>
          </a:solidFill>
          <a:ln w="9525" cap="flat" cmpd="sng">
            <a:solidFill>
              <a:srgbClr val="B45F0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algn="ctr" defTabSz="642915">
              <a:buClr>
                <a:srgbClr val="000000"/>
              </a:buClr>
              <a:defRPr/>
            </a:pPr>
            <a:r>
              <a:rPr lang="en" sz="1406" b="1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</a:t>
            </a:r>
            <a:endParaRPr sz="1406" b="1"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" name="Google Shape;106;p16"/>
          <p:cNvSpPr/>
          <p:nvPr/>
        </p:nvSpPr>
        <p:spPr>
          <a:xfrm>
            <a:off x="2615815" y="5283912"/>
            <a:ext cx="755658" cy="317169"/>
          </a:xfrm>
          <a:prstGeom prst="rect">
            <a:avLst/>
          </a:prstGeom>
          <a:solidFill>
            <a:srgbClr val="FCE5CD"/>
          </a:solidFill>
          <a:ln w="9525" cap="flat" cmpd="sng">
            <a:solidFill>
              <a:srgbClr val="B45F0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algn="ctr" defTabSz="642915">
              <a:buClr>
                <a:srgbClr val="000000"/>
              </a:buClr>
              <a:defRPr/>
            </a:pPr>
            <a:r>
              <a:rPr lang="en" sz="1406" b="1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</a:t>
            </a:r>
            <a:endParaRPr sz="1406" b="1"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" name="Google Shape;107;p16"/>
          <p:cNvSpPr/>
          <p:nvPr/>
        </p:nvSpPr>
        <p:spPr>
          <a:xfrm>
            <a:off x="2616064" y="5601082"/>
            <a:ext cx="755658" cy="317169"/>
          </a:xfrm>
          <a:prstGeom prst="rect">
            <a:avLst/>
          </a:prstGeom>
          <a:solidFill>
            <a:srgbClr val="FCE5CD"/>
          </a:solidFill>
          <a:ln w="9525" cap="flat" cmpd="sng">
            <a:solidFill>
              <a:srgbClr val="B45F0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algn="ctr" defTabSz="642915">
              <a:buClr>
                <a:srgbClr val="000000"/>
              </a:buClr>
              <a:defRPr/>
            </a:pPr>
            <a:r>
              <a:rPr lang="en" sz="1406" b="1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</a:t>
            </a:r>
            <a:endParaRPr sz="1406" b="1"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" name="Google Shape;108;p16"/>
          <p:cNvSpPr/>
          <p:nvPr/>
        </p:nvSpPr>
        <p:spPr>
          <a:xfrm>
            <a:off x="2616064" y="5918249"/>
            <a:ext cx="755658" cy="317169"/>
          </a:xfrm>
          <a:prstGeom prst="rect">
            <a:avLst/>
          </a:prstGeom>
          <a:solidFill>
            <a:srgbClr val="FCE5CD"/>
          </a:solidFill>
          <a:ln w="9525" cap="flat" cmpd="sng">
            <a:solidFill>
              <a:srgbClr val="B45F0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algn="ctr" defTabSz="642915">
              <a:buClr>
                <a:srgbClr val="000000"/>
              </a:buClr>
              <a:defRPr/>
            </a:pPr>
            <a:r>
              <a:rPr lang="en" sz="1406" b="1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</a:t>
            </a:r>
            <a:endParaRPr sz="1406" b="1"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" name="Straight Arrow Connector 2"/>
          <p:cNvCxnSpPr/>
          <p:nvPr/>
        </p:nvCxnSpPr>
        <p:spPr>
          <a:xfrm flipV="1">
            <a:off x="3025377" y="2721005"/>
            <a:ext cx="3382" cy="909475"/>
          </a:xfrm>
          <a:prstGeom prst="straightConnector1">
            <a:avLst/>
          </a:prstGeom>
          <a:noFill/>
          <a:ln w="25400" cap="flat" cmpd="sng">
            <a:solidFill>
              <a:schemeClr val="bg1">
                <a:lumMod val="75000"/>
                <a:lumOff val="25000"/>
              </a:schemeClr>
            </a:solidFill>
            <a:prstDash val="sysDash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grpSp>
        <p:nvGrpSpPr>
          <p:cNvPr id="9" name="Group 8"/>
          <p:cNvGrpSpPr/>
          <p:nvPr/>
        </p:nvGrpSpPr>
        <p:grpSpPr>
          <a:xfrm>
            <a:off x="3393318" y="1692786"/>
            <a:ext cx="1821504" cy="1907569"/>
            <a:chOff x="2658585" y="2407517"/>
            <a:chExt cx="2590583" cy="2712987"/>
          </a:xfrm>
        </p:grpSpPr>
        <p:sp>
          <p:nvSpPr>
            <p:cNvPr id="115" name="Google Shape;117;p16"/>
            <p:cNvSpPr/>
            <p:nvPr/>
          </p:nvSpPr>
          <p:spPr>
            <a:xfrm>
              <a:off x="3625504" y="2407517"/>
              <a:ext cx="1623664" cy="1465629"/>
            </a:xfrm>
            <a:prstGeom prst="pentagon">
              <a:avLst>
                <a:gd name="hf" fmla="val 105146"/>
                <a:gd name="vf" fmla="val 110557"/>
              </a:avLst>
            </a:prstGeom>
            <a:solidFill>
              <a:srgbClr val="EAD1DC"/>
            </a:solidFill>
            <a:ln w="9525" cap="flat" cmpd="sng">
              <a:solidFill>
                <a:srgbClr val="741B4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64283" tIns="64283" rIns="64283" bIns="128584" anchor="ctr" anchorCtr="0">
              <a:noAutofit/>
            </a:bodyPr>
            <a:lstStyle/>
            <a:p>
              <a:pPr algn="ctr"/>
              <a:r>
                <a:rPr lang="en" sz="1406" b="1">
                  <a:solidFill>
                    <a:schemeClr val="dk1"/>
                  </a:solidFill>
                  <a:latin typeface="Arial" charset="0"/>
                  <a:ea typeface="Arial" charset="0"/>
                  <a:cs typeface="Arial" charset="0"/>
                </a:rPr>
                <a:t>23￫A</a:t>
              </a:r>
              <a:endParaRPr sz="1406" b="1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17" name="Google Shape;119;p16"/>
            <p:cNvSpPr/>
            <p:nvPr/>
          </p:nvSpPr>
          <p:spPr>
            <a:xfrm>
              <a:off x="2658585" y="2478058"/>
              <a:ext cx="1239534" cy="306170"/>
            </a:xfrm>
            <a:custGeom>
              <a:avLst/>
              <a:gdLst/>
              <a:ahLst/>
              <a:cxnLst/>
              <a:rect l="l" t="t" r="r" b="b"/>
              <a:pathLst>
                <a:path w="34024" h="8849" extrusionOk="0">
                  <a:moveTo>
                    <a:pt x="0" y="7829"/>
                  </a:moveTo>
                  <a:cubicBezTo>
                    <a:pt x="3006" y="6525"/>
                    <a:pt x="12362" y="-167"/>
                    <a:pt x="18033" y="3"/>
                  </a:cubicBezTo>
                  <a:cubicBezTo>
                    <a:pt x="23704" y="173"/>
                    <a:pt x="31359" y="7375"/>
                    <a:pt x="34024" y="8849"/>
                  </a:cubicBezTo>
                </a:path>
              </a:pathLst>
            </a:custGeom>
            <a:noFill/>
            <a:ln w="25400" cap="flat" cmpd="sng">
              <a:solidFill>
                <a:schemeClr val="dk2"/>
              </a:solidFill>
              <a:prstDash val="solid"/>
              <a:round/>
              <a:headEnd type="none" w="med" len="med"/>
              <a:tailEnd type="stealth" w="med" len="med"/>
            </a:ln>
          </p:spPr>
        </p:sp>
        <p:cxnSp>
          <p:nvCxnSpPr>
            <p:cNvPr id="51" name="Straight Arrow Connector 50"/>
            <p:cNvCxnSpPr/>
            <p:nvPr/>
          </p:nvCxnSpPr>
          <p:spPr>
            <a:xfrm flipH="1" flipV="1">
              <a:off x="4437336" y="3869873"/>
              <a:ext cx="353" cy="1250631"/>
            </a:xfrm>
            <a:prstGeom prst="straightConnector1">
              <a:avLst/>
            </a:prstGeom>
            <a:noFill/>
            <a:ln w="25400" cap="flat" cmpd="sng">
              <a:solidFill>
                <a:schemeClr val="bg1">
                  <a:lumMod val="75000"/>
                  <a:lumOff val="25000"/>
                </a:schemeClr>
              </a:solidFill>
              <a:prstDash val="sysDash"/>
              <a:miter lim="400000"/>
              <a:tailEnd type="triangle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</p:grpSp>
      <p:grpSp>
        <p:nvGrpSpPr>
          <p:cNvPr id="13" name="Group 12"/>
          <p:cNvGrpSpPr/>
          <p:nvPr/>
        </p:nvGrpSpPr>
        <p:grpSpPr>
          <a:xfrm>
            <a:off x="5027482" y="1692786"/>
            <a:ext cx="1825845" cy="1907569"/>
            <a:chOff x="4982730" y="2407517"/>
            <a:chExt cx="2596757" cy="2712987"/>
          </a:xfrm>
        </p:grpSpPr>
        <p:sp>
          <p:nvSpPr>
            <p:cNvPr id="114" name="Google Shape;116;p16"/>
            <p:cNvSpPr/>
            <p:nvPr/>
          </p:nvSpPr>
          <p:spPr>
            <a:xfrm>
              <a:off x="5955823" y="2407517"/>
              <a:ext cx="1623664" cy="1465629"/>
            </a:xfrm>
            <a:prstGeom prst="pentagon">
              <a:avLst>
                <a:gd name="hf" fmla="val 105146"/>
                <a:gd name="vf" fmla="val 110557"/>
              </a:avLst>
            </a:prstGeom>
            <a:solidFill>
              <a:srgbClr val="EAD1DC"/>
            </a:solidFill>
            <a:ln w="9525" cap="flat" cmpd="sng">
              <a:solidFill>
                <a:srgbClr val="741B4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64283" tIns="64283" rIns="64283" bIns="128584" anchor="ctr" anchorCtr="0">
              <a:noAutofit/>
            </a:bodyPr>
            <a:lstStyle/>
            <a:p>
              <a:pPr algn="ctr"/>
              <a:r>
                <a:rPr lang="en" sz="1406" b="1">
                  <a:solidFill>
                    <a:schemeClr val="dk1"/>
                  </a:solidFill>
                  <a:latin typeface="Arial" charset="0"/>
                  <a:ea typeface="Arial" charset="0"/>
                  <a:cs typeface="Arial" charset="0"/>
                </a:rPr>
                <a:t>23￫A</a:t>
              </a:r>
              <a:endParaRPr sz="1406" b="1">
                <a:solidFill>
                  <a:schemeClr val="dk1"/>
                </a:solidFill>
                <a:latin typeface="Arial" charset="0"/>
                <a:ea typeface="Arial" charset="0"/>
                <a:cs typeface="Arial" charset="0"/>
              </a:endParaRPr>
            </a:p>
            <a:p>
              <a:pPr algn="ctr"/>
              <a:r>
                <a:rPr lang="en" sz="1406" b="1">
                  <a:solidFill>
                    <a:schemeClr val="dk1"/>
                  </a:solidFill>
                  <a:latin typeface="Arial" charset="0"/>
                  <a:ea typeface="Arial" charset="0"/>
                  <a:cs typeface="Arial" charset="0"/>
                </a:rPr>
                <a:t>71￫B</a:t>
              </a:r>
              <a:endParaRPr sz="1406" b="1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18" name="Google Shape;120;p16"/>
            <p:cNvSpPr/>
            <p:nvPr/>
          </p:nvSpPr>
          <p:spPr>
            <a:xfrm>
              <a:off x="4982730" y="2478058"/>
              <a:ext cx="1239534" cy="306170"/>
            </a:xfrm>
            <a:custGeom>
              <a:avLst/>
              <a:gdLst/>
              <a:ahLst/>
              <a:cxnLst/>
              <a:rect l="l" t="t" r="r" b="b"/>
              <a:pathLst>
                <a:path w="34024" h="8849" extrusionOk="0">
                  <a:moveTo>
                    <a:pt x="0" y="7829"/>
                  </a:moveTo>
                  <a:cubicBezTo>
                    <a:pt x="3006" y="6525"/>
                    <a:pt x="12362" y="-167"/>
                    <a:pt x="18033" y="3"/>
                  </a:cubicBezTo>
                  <a:cubicBezTo>
                    <a:pt x="23704" y="173"/>
                    <a:pt x="31359" y="7375"/>
                    <a:pt x="34024" y="8849"/>
                  </a:cubicBezTo>
                </a:path>
              </a:pathLst>
            </a:custGeom>
            <a:noFill/>
            <a:ln w="25400" cap="flat" cmpd="sng">
              <a:solidFill>
                <a:schemeClr val="dk2"/>
              </a:solidFill>
              <a:prstDash val="solid"/>
              <a:round/>
              <a:headEnd type="none" w="med" len="med"/>
              <a:tailEnd type="stealth" w="med" len="med"/>
            </a:ln>
          </p:spPr>
        </p:sp>
        <p:cxnSp>
          <p:nvCxnSpPr>
            <p:cNvPr id="52" name="Straight Arrow Connector 51"/>
            <p:cNvCxnSpPr/>
            <p:nvPr/>
          </p:nvCxnSpPr>
          <p:spPr>
            <a:xfrm flipH="1" flipV="1">
              <a:off x="6767302" y="3869873"/>
              <a:ext cx="353" cy="1250631"/>
            </a:xfrm>
            <a:prstGeom prst="straightConnector1">
              <a:avLst/>
            </a:prstGeom>
            <a:noFill/>
            <a:ln w="25400" cap="flat" cmpd="sng">
              <a:solidFill>
                <a:schemeClr val="bg1">
                  <a:lumMod val="75000"/>
                  <a:lumOff val="25000"/>
                </a:schemeClr>
              </a:solidFill>
              <a:prstDash val="sysDash"/>
              <a:miter lim="400000"/>
              <a:tailEnd type="triangle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</p:grpSp>
      <p:grpSp>
        <p:nvGrpSpPr>
          <p:cNvPr id="14" name="Group 13"/>
          <p:cNvGrpSpPr/>
          <p:nvPr/>
        </p:nvGrpSpPr>
        <p:grpSpPr>
          <a:xfrm>
            <a:off x="6665974" y="1692786"/>
            <a:ext cx="1825859" cy="1900600"/>
            <a:chOff x="7313030" y="2407517"/>
            <a:chExt cx="2596777" cy="2703075"/>
          </a:xfrm>
        </p:grpSpPr>
        <p:sp>
          <p:nvSpPr>
            <p:cNvPr id="113" name="Google Shape;115;p16"/>
            <p:cNvSpPr/>
            <p:nvPr/>
          </p:nvSpPr>
          <p:spPr>
            <a:xfrm>
              <a:off x="8286143" y="2407517"/>
              <a:ext cx="1623664" cy="1465629"/>
            </a:xfrm>
            <a:prstGeom prst="pentagon">
              <a:avLst>
                <a:gd name="hf" fmla="val 105146"/>
                <a:gd name="vf" fmla="val 110557"/>
              </a:avLst>
            </a:prstGeom>
            <a:solidFill>
              <a:srgbClr val="EAD1DC"/>
            </a:solidFill>
            <a:ln w="9525" cap="flat" cmpd="sng">
              <a:solidFill>
                <a:srgbClr val="741B4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64283" tIns="64283" rIns="64283" bIns="128584" anchor="ctr" anchorCtr="0">
              <a:noAutofit/>
            </a:bodyPr>
            <a:lstStyle/>
            <a:p>
              <a:pPr algn="ctr"/>
              <a:r>
                <a:rPr lang="en" sz="1406" b="1" dirty="0">
                  <a:solidFill>
                    <a:schemeClr val="dk1"/>
                  </a:solidFill>
                  <a:latin typeface="Arial" charset="0"/>
                  <a:ea typeface="Arial" charset="0"/>
                  <a:cs typeface="Arial" charset="0"/>
                </a:rPr>
                <a:t>23</a:t>
              </a:r>
              <a:r>
                <a:rPr lang="en" sz="1406" b="1" dirty="0">
                  <a:solidFill>
                    <a:schemeClr val="dk1"/>
                  </a:solidFill>
                  <a:latin typeface="Arial" charset="0"/>
                  <a:ea typeface="Arial" charset="0"/>
                  <a:cs typeface="Arial" charset="0"/>
                </a:rPr>
                <a:t>￫A</a:t>
              </a:r>
              <a:endParaRPr sz="1406" b="1" dirty="0">
                <a:solidFill>
                  <a:schemeClr val="dk1"/>
                </a:solidFill>
                <a:latin typeface="Arial" charset="0"/>
                <a:ea typeface="Arial" charset="0"/>
                <a:cs typeface="Arial" charset="0"/>
              </a:endParaRPr>
            </a:p>
            <a:p>
              <a:pPr algn="ctr"/>
              <a:r>
                <a:rPr lang="en" sz="1406" b="1" dirty="0">
                  <a:solidFill>
                    <a:schemeClr val="dk1"/>
                  </a:solidFill>
                  <a:latin typeface="Arial" charset="0"/>
                  <a:ea typeface="Arial" charset="0"/>
                  <a:cs typeface="Arial" charset="0"/>
                </a:rPr>
                <a:t>71￫B</a:t>
              </a:r>
              <a:endParaRPr sz="1406" b="1" dirty="0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19" name="Google Shape;121;p16"/>
            <p:cNvSpPr/>
            <p:nvPr/>
          </p:nvSpPr>
          <p:spPr>
            <a:xfrm>
              <a:off x="7313030" y="2478058"/>
              <a:ext cx="1239534" cy="306170"/>
            </a:xfrm>
            <a:custGeom>
              <a:avLst/>
              <a:gdLst/>
              <a:ahLst/>
              <a:cxnLst/>
              <a:rect l="l" t="t" r="r" b="b"/>
              <a:pathLst>
                <a:path w="34024" h="8849" extrusionOk="0">
                  <a:moveTo>
                    <a:pt x="0" y="7829"/>
                  </a:moveTo>
                  <a:cubicBezTo>
                    <a:pt x="3006" y="6525"/>
                    <a:pt x="12362" y="-167"/>
                    <a:pt x="18033" y="3"/>
                  </a:cubicBezTo>
                  <a:cubicBezTo>
                    <a:pt x="23704" y="173"/>
                    <a:pt x="31359" y="7375"/>
                    <a:pt x="34024" y="8849"/>
                  </a:cubicBezTo>
                </a:path>
              </a:pathLst>
            </a:custGeom>
            <a:noFill/>
            <a:ln w="25400" cap="flat" cmpd="sng">
              <a:solidFill>
                <a:schemeClr val="dk2"/>
              </a:solidFill>
              <a:prstDash val="solid"/>
              <a:round/>
              <a:headEnd type="none" w="med" len="med"/>
              <a:tailEnd type="stealth" w="med" len="med"/>
            </a:ln>
          </p:spPr>
        </p:sp>
        <p:cxnSp>
          <p:nvCxnSpPr>
            <p:cNvPr id="53" name="Straight Arrow Connector 52"/>
            <p:cNvCxnSpPr/>
            <p:nvPr/>
          </p:nvCxnSpPr>
          <p:spPr>
            <a:xfrm flipH="1" flipV="1">
              <a:off x="9097268" y="3859961"/>
              <a:ext cx="353" cy="1250631"/>
            </a:xfrm>
            <a:prstGeom prst="straightConnector1">
              <a:avLst/>
            </a:prstGeom>
            <a:noFill/>
            <a:ln w="25400" cap="flat" cmpd="sng">
              <a:solidFill>
                <a:schemeClr val="bg1">
                  <a:lumMod val="75000"/>
                  <a:lumOff val="25000"/>
                </a:schemeClr>
              </a:solidFill>
              <a:prstDash val="sysDash"/>
              <a:miter lim="400000"/>
              <a:tailEnd type="triangle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</p:grpSp>
      <p:sp>
        <p:nvSpPr>
          <p:cNvPr id="6" name="TextBox 5"/>
          <p:cNvSpPr txBox="1"/>
          <p:nvPr/>
        </p:nvSpPr>
        <p:spPr>
          <a:xfrm>
            <a:off x="2423728" y="3632589"/>
            <a:ext cx="1152588" cy="37516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spAutoFit/>
          </a:bodyPr>
          <a:lstStyle/>
          <a:p>
            <a:pPr algn="ctr" defTabSz="410751" hangingPunct="0"/>
            <a:r>
              <a:rPr lang="en-US" sz="1969" dirty="0">
                <a:latin typeface="Calibri Light" charset="0"/>
                <a:ea typeface="Calibri Light" charset="0"/>
                <a:cs typeface="Calibri Light" charset="0"/>
              </a:rPr>
              <a:t>Host 1</a:t>
            </a:r>
            <a:endParaRPr lang="en-US" sz="1969" dirty="0">
              <a:solidFill>
                <a:srgbClr val="535353"/>
              </a:solidFill>
              <a:latin typeface="Calibri Light" charset="0"/>
              <a:ea typeface="Calibri Light" charset="0"/>
              <a:cs typeface="Calibri Light" charset="0"/>
              <a:sym typeface="Gill Sans Light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2409479" y="4916704"/>
            <a:ext cx="1152588" cy="37516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spAutoFit/>
          </a:bodyPr>
          <a:lstStyle/>
          <a:p>
            <a:pPr algn="ctr" defTabSz="410751" hangingPunct="0"/>
            <a:r>
              <a:rPr lang="en-US" sz="1969" dirty="0">
                <a:latin typeface="Calibri Light" charset="0"/>
                <a:ea typeface="Calibri Light" charset="0"/>
                <a:cs typeface="Calibri Light" charset="0"/>
              </a:rPr>
              <a:t>Host 2</a:t>
            </a:r>
            <a:endParaRPr lang="en-US" sz="1969" dirty="0">
              <a:solidFill>
                <a:srgbClr val="535353"/>
              </a:solidFill>
              <a:latin typeface="Calibri Light" charset="0"/>
              <a:ea typeface="Calibri Light" charset="0"/>
              <a:cs typeface="Calibri Light" charset="0"/>
              <a:sym typeface="Gill Sans Light"/>
            </a:endParaRPr>
          </a:p>
        </p:txBody>
      </p:sp>
      <p:sp>
        <p:nvSpPr>
          <p:cNvPr id="58" name="Google Shape;105;p16"/>
          <p:cNvSpPr/>
          <p:nvPr/>
        </p:nvSpPr>
        <p:spPr>
          <a:xfrm>
            <a:off x="2623423" y="4612188"/>
            <a:ext cx="755658" cy="317169"/>
          </a:xfrm>
          <a:prstGeom prst="rect">
            <a:avLst/>
          </a:prstGeom>
          <a:solidFill>
            <a:srgbClr val="FCE5CD"/>
          </a:solidFill>
          <a:ln w="9525" cap="flat" cmpd="sng">
            <a:solidFill>
              <a:srgbClr val="B45F0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algn="ctr" defTabSz="642915">
              <a:buClr>
                <a:srgbClr val="000000"/>
              </a:buClr>
              <a:defRPr/>
            </a:pPr>
            <a:r>
              <a:rPr lang="en" sz="1406" b="1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</a:t>
            </a:r>
            <a:endParaRPr sz="1406" b="1"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3527558" y="3613150"/>
            <a:ext cx="1714517" cy="2743200"/>
            <a:chOff x="2849505" y="5138702"/>
            <a:chExt cx="2438424" cy="3901440"/>
          </a:xfrm>
        </p:grpSpPr>
        <p:sp>
          <p:nvSpPr>
            <p:cNvPr id="64" name="Rectangle 63"/>
            <p:cNvSpPr/>
            <p:nvPr/>
          </p:nvSpPr>
          <p:spPr>
            <a:xfrm>
              <a:off x="3696349" y="5138702"/>
              <a:ext cx="1522236" cy="3901440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000000"/>
              </a:solidFill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35719" tIns="35719" rIns="35719" bIns="35719" numCol="1" spcCol="38100" rtlCol="0" anchor="ctr">
              <a:spAutoFit/>
            </a:bodyPr>
            <a:lstStyle/>
            <a:p>
              <a:pPr algn="ctr" defTabSz="410751" hangingPunct="0"/>
              <a:endParaRPr lang="en-US" sz="2531">
                <a:solidFill>
                  <a:srgbClr val="FFFFFF"/>
                </a:solidFill>
                <a:sym typeface="Gill Sans Light"/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3648693" y="5150306"/>
              <a:ext cx="1639236" cy="53357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35719" tIns="35719" rIns="35719" bIns="35719" numCol="1" spcCol="38100" rtlCol="0" anchor="ctr">
              <a:spAutoFit/>
            </a:bodyPr>
            <a:lstStyle/>
            <a:p>
              <a:pPr algn="ctr" defTabSz="410751" hangingPunct="0"/>
              <a:r>
                <a:rPr lang="en-US" sz="1969">
                  <a:latin typeface="Calibri Light" charset="0"/>
                  <a:ea typeface="Calibri Light" charset="0"/>
                  <a:cs typeface="Calibri Light" charset="0"/>
                </a:rPr>
                <a:t>Host 1</a:t>
              </a:r>
              <a:endParaRPr lang="en-US" sz="1969">
                <a:solidFill>
                  <a:srgbClr val="535353"/>
                </a:solidFill>
                <a:latin typeface="Calibri Light" charset="0"/>
                <a:ea typeface="Calibri Light" charset="0"/>
                <a:cs typeface="Calibri Light" charset="0"/>
                <a:sym typeface="Gill Sans Light"/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3628428" y="6976604"/>
              <a:ext cx="1639236" cy="53357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35719" tIns="35719" rIns="35719" bIns="35719" numCol="1" spcCol="38100" rtlCol="0" anchor="ctr">
              <a:spAutoFit/>
            </a:bodyPr>
            <a:lstStyle/>
            <a:p>
              <a:pPr algn="ctr" defTabSz="410751" hangingPunct="0"/>
              <a:r>
                <a:rPr lang="en-US" sz="1969" dirty="0">
                  <a:latin typeface="Calibri Light" charset="0"/>
                  <a:ea typeface="Calibri Light" charset="0"/>
                  <a:cs typeface="Calibri Light" charset="0"/>
                </a:rPr>
                <a:t>Host 2</a:t>
              </a:r>
              <a:endParaRPr lang="en-US" sz="1969" dirty="0">
                <a:solidFill>
                  <a:srgbClr val="535353"/>
                </a:solidFill>
                <a:latin typeface="Calibri Light" charset="0"/>
                <a:ea typeface="Calibri Light" charset="0"/>
                <a:cs typeface="Calibri Light" charset="0"/>
                <a:sym typeface="Gill Sans Light"/>
              </a:endParaRPr>
            </a:p>
          </p:txBody>
        </p:sp>
        <p:sp>
          <p:nvSpPr>
            <p:cNvPr id="29" name="Google Shape;98;p16"/>
            <p:cNvSpPr/>
            <p:nvPr/>
          </p:nvSpPr>
          <p:spPr>
            <a:xfrm>
              <a:off x="3895344" y="5652804"/>
              <a:ext cx="1074714" cy="451084"/>
            </a:xfrm>
            <a:prstGeom prst="rect">
              <a:avLst/>
            </a:prstGeom>
            <a:solidFill>
              <a:srgbClr val="FCE5CD"/>
            </a:solidFill>
            <a:ln w="9525" cap="flat" cmpd="sng">
              <a:solidFill>
                <a:srgbClr val="B45F0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algn="ctr" defTabSz="642915">
                <a:buClr>
                  <a:srgbClr val="000000"/>
                </a:buClr>
                <a:defRPr/>
              </a:pPr>
              <a:r>
                <a:rPr lang="en" sz="1406" b="1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-</a:t>
              </a:r>
              <a:endParaRPr sz="1406" b="1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" name="Google Shape;99;p16"/>
            <p:cNvSpPr/>
            <p:nvPr/>
          </p:nvSpPr>
          <p:spPr>
            <a:xfrm>
              <a:off x="3895344" y="6103888"/>
              <a:ext cx="1074714" cy="451084"/>
            </a:xfrm>
            <a:prstGeom prst="rect">
              <a:avLst/>
            </a:prstGeom>
            <a:solidFill>
              <a:srgbClr val="FCE5CD"/>
            </a:solidFill>
            <a:ln w="9525" cap="flat" cmpd="sng">
              <a:solidFill>
                <a:srgbClr val="B45F0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algn="ctr" defTabSz="642915">
                <a:buClr>
                  <a:srgbClr val="000000"/>
                </a:buClr>
                <a:defRPr/>
              </a:pPr>
              <a:r>
                <a:rPr lang="en" sz="1406" b="1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-</a:t>
              </a:r>
              <a:endParaRPr sz="1406" b="1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" name="Google Shape;100;p16"/>
            <p:cNvSpPr/>
            <p:nvPr/>
          </p:nvSpPr>
          <p:spPr>
            <a:xfrm>
              <a:off x="3892135" y="7508380"/>
              <a:ext cx="1074714" cy="451084"/>
            </a:xfrm>
            <a:prstGeom prst="rect">
              <a:avLst/>
            </a:prstGeom>
            <a:solidFill>
              <a:srgbClr val="FCE5CD"/>
            </a:solidFill>
            <a:ln w="9525" cap="flat" cmpd="sng">
              <a:solidFill>
                <a:srgbClr val="B45F0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algn="ctr" defTabSz="642915">
                <a:buClr>
                  <a:srgbClr val="000000"/>
                </a:buClr>
                <a:defRPr/>
              </a:pPr>
              <a:r>
                <a:rPr lang="en" sz="1406" b="1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23￫A</a:t>
              </a:r>
              <a:endParaRPr sz="1406" b="1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" name="Google Shape;101;p16"/>
            <p:cNvSpPr/>
            <p:nvPr/>
          </p:nvSpPr>
          <p:spPr>
            <a:xfrm>
              <a:off x="3892135" y="7959464"/>
              <a:ext cx="1074714" cy="451084"/>
            </a:xfrm>
            <a:prstGeom prst="rect">
              <a:avLst/>
            </a:prstGeom>
            <a:solidFill>
              <a:srgbClr val="FCE5CD"/>
            </a:solidFill>
            <a:ln w="9525" cap="flat" cmpd="sng">
              <a:solidFill>
                <a:srgbClr val="B45F0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algn="ctr" defTabSz="642915">
                <a:buClr>
                  <a:srgbClr val="000000"/>
                </a:buClr>
                <a:defRPr/>
              </a:pPr>
              <a:r>
                <a:rPr lang="en" sz="1406" b="1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-</a:t>
              </a:r>
              <a:endParaRPr sz="1406" b="1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" name="Google Shape;102;p16"/>
            <p:cNvSpPr/>
            <p:nvPr/>
          </p:nvSpPr>
          <p:spPr>
            <a:xfrm>
              <a:off x="3892135" y="8410549"/>
              <a:ext cx="1074714" cy="451084"/>
            </a:xfrm>
            <a:prstGeom prst="rect">
              <a:avLst/>
            </a:prstGeom>
            <a:solidFill>
              <a:srgbClr val="FCE5CD"/>
            </a:solidFill>
            <a:ln w="9525" cap="flat" cmpd="sng">
              <a:solidFill>
                <a:srgbClr val="B45F0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algn="ctr" defTabSz="642915">
                <a:buClr>
                  <a:srgbClr val="000000"/>
                </a:buClr>
                <a:defRPr/>
              </a:pPr>
              <a:r>
                <a:rPr lang="en" sz="1406" b="1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-</a:t>
              </a:r>
              <a:endParaRPr sz="1406" b="1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" name="Google Shape;109;p16"/>
            <p:cNvSpPr/>
            <p:nvPr/>
          </p:nvSpPr>
          <p:spPr>
            <a:xfrm>
              <a:off x="2849505" y="5250624"/>
              <a:ext cx="846844" cy="402180"/>
            </a:xfrm>
            <a:custGeom>
              <a:avLst/>
              <a:gdLst/>
              <a:ahLst/>
              <a:cxnLst/>
              <a:rect l="l" t="t" r="r" b="b"/>
              <a:pathLst>
                <a:path w="34024" h="8849" extrusionOk="0">
                  <a:moveTo>
                    <a:pt x="0" y="7829"/>
                  </a:moveTo>
                  <a:cubicBezTo>
                    <a:pt x="3006" y="6525"/>
                    <a:pt x="12362" y="-167"/>
                    <a:pt x="18033" y="3"/>
                  </a:cubicBezTo>
                  <a:cubicBezTo>
                    <a:pt x="23704" y="173"/>
                    <a:pt x="31359" y="7375"/>
                    <a:pt x="34024" y="8849"/>
                  </a:cubicBezTo>
                </a:path>
              </a:pathLst>
            </a:custGeom>
            <a:noFill/>
            <a:ln w="25400" cap="flat" cmpd="sng">
              <a:solidFill>
                <a:srgbClr val="595959"/>
              </a:solidFill>
              <a:prstDash val="solid"/>
              <a:round/>
              <a:headEnd type="none" w="med" len="med"/>
              <a:tailEnd type="stealth" w="med" len="med"/>
            </a:ln>
          </p:spPr>
        </p:sp>
        <p:sp>
          <p:nvSpPr>
            <p:cNvPr id="60" name="Google Shape;99;p16"/>
            <p:cNvSpPr/>
            <p:nvPr/>
          </p:nvSpPr>
          <p:spPr>
            <a:xfrm>
              <a:off x="3895344" y="6550254"/>
              <a:ext cx="1074714" cy="451084"/>
            </a:xfrm>
            <a:prstGeom prst="rect">
              <a:avLst/>
            </a:prstGeom>
            <a:solidFill>
              <a:srgbClr val="FCE5CD"/>
            </a:solidFill>
            <a:ln w="9525" cap="flat" cmpd="sng">
              <a:solidFill>
                <a:srgbClr val="B45F0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algn="ctr" defTabSz="642915">
                <a:buClr>
                  <a:srgbClr val="000000"/>
                </a:buClr>
                <a:defRPr/>
              </a:pPr>
              <a:r>
                <a:rPr lang="en" sz="1406" b="1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-</a:t>
              </a:r>
              <a:endParaRPr sz="1406" b="1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5193319" y="3613150"/>
            <a:ext cx="1654240" cy="2743200"/>
            <a:chOff x="5218586" y="5138701"/>
            <a:chExt cx="2352697" cy="3901440"/>
          </a:xfrm>
        </p:grpSpPr>
        <p:sp>
          <p:nvSpPr>
            <p:cNvPr id="67" name="Rectangle 66"/>
            <p:cNvSpPr/>
            <p:nvPr/>
          </p:nvSpPr>
          <p:spPr>
            <a:xfrm>
              <a:off x="5979702" y="5138701"/>
              <a:ext cx="1522236" cy="3901440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000000"/>
              </a:solidFill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35719" tIns="35719" rIns="35719" bIns="35719" numCol="1" spcCol="38100" rtlCol="0" anchor="ctr">
              <a:spAutoFit/>
            </a:bodyPr>
            <a:lstStyle/>
            <a:p>
              <a:pPr algn="ctr" defTabSz="410751" hangingPunct="0"/>
              <a:endParaRPr lang="en-US" sz="2531">
                <a:solidFill>
                  <a:srgbClr val="FFFFFF"/>
                </a:solidFill>
                <a:sym typeface="Gill Sans Light"/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5932047" y="5166348"/>
              <a:ext cx="1639236" cy="53357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35719" tIns="35719" rIns="35719" bIns="35719" numCol="1" spcCol="38100" rtlCol="0" anchor="ctr">
              <a:spAutoFit/>
            </a:bodyPr>
            <a:lstStyle/>
            <a:p>
              <a:pPr algn="ctr" defTabSz="410751" hangingPunct="0"/>
              <a:r>
                <a:rPr lang="en-US" sz="1969">
                  <a:latin typeface="Calibri Light" charset="0"/>
                  <a:ea typeface="Calibri Light" charset="0"/>
                  <a:cs typeface="Calibri Light" charset="0"/>
                </a:rPr>
                <a:t>Host 1</a:t>
              </a:r>
              <a:endParaRPr lang="en-US" sz="1969">
                <a:solidFill>
                  <a:srgbClr val="535353"/>
                </a:solidFill>
                <a:latin typeface="Calibri Light" charset="0"/>
                <a:ea typeface="Calibri Light" charset="0"/>
                <a:cs typeface="Calibri Light" charset="0"/>
                <a:sym typeface="Gill Sans Light"/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5911781" y="6992646"/>
              <a:ext cx="1639236" cy="53357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35719" tIns="35719" rIns="35719" bIns="35719" numCol="1" spcCol="38100" rtlCol="0" anchor="ctr">
              <a:spAutoFit/>
            </a:bodyPr>
            <a:lstStyle/>
            <a:p>
              <a:pPr algn="ctr" defTabSz="410751" hangingPunct="0"/>
              <a:r>
                <a:rPr lang="en-US" sz="1969" dirty="0">
                  <a:latin typeface="Calibri Light" charset="0"/>
                  <a:ea typeface="Calibri Light" charset="0"/>
                  <a:cs typeface="Calibri Light" charset="0"/>
                </a:rPr>
                <a:t>Host 2</a:t>
              </a:r>
              <a:endParaRPr lang="en-US" sz="1969" dirty="0">
                <a:solidFill>
                  <a:srgbClr val="535353"/>
                </a:solidFill>
                <a:latin typeface="Calibri Light" charset="0"/>
                <a:ea typeface="Calibri Light" charset="0"/>
                <a:cs typeface="Calibri Light" charset="0"/>
                <a:sym typeface="Gill Sans Light"/>
              </a:endParaRPr>
            </a:p>
          </p:txBody>
        </p:sp>
        <p:sp>
          <p:nvSpPr>
            <p:cNvPr id="34" name="Google Shape;92;p16"/>
            <p:cNvSpPr/>
            <p:nvPr/>
          </p:nvSpPr>
          <p:spPr>
            <a:xfrm>
              <a:off x="6217920" y="5663775"/>
              <a:ext cx="1074714" cy="451084"/>
            </a:xfrm>
            <a:prstGeom prst="rect">
              <a:avLst/>
            </a:prstGeom>
            <a:solidFill>
              <a:srgbClr val="FCE5CD"/>
            </a:solidFill>
            <a:ln w="9525" cap="flat" cmpd="sng">
              <a:solidFill>
                <a:srgbClr val="B45F0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algn="ctr" defTabSz="642915">
                <a:buClr>
                  <a:srgbClr val="000000"/>
                </a:buClr>
                <a:defRPr/>
              </a:pPr>
              <a:r>
                <a:rPr lang="en" sz="1406" b="1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-</a:t>
              </a:r>
              <a:endParaRPr sz="1406" b="1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" name="Google Shape;93;p16"/>
            <p:cNvSpPr/>
            <p:nvPr/>
          </p:nvSpPr>
          <p:spPr>
            <a:xfrm>
              <a:off x="6217920" y="6114859"/>
              <a:ext cx="1074714" cy="451084"/>
            </a:xfrm>
            <a:prstGeom prst="rect">
              <a:avLst/>
            </a:prstGeom>
            <a:solidFill>
              <a:srgbClr val="FCE5CD"/>
            </a:solidFill>
            <a:ln w="9525" cap="flat" cmpd="sng">
              <a:solidFill>
                <a:srgbClr val="B45F0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algn="ctr" defTabSz="642915">
                <a:buClr>
                  <a:srgbClr val="000000"/>
                </a:buClr>
                <a:defRPr/>
              </a:pPr>
              <a:r>
                <a:rPr lang="en" sz="1406" b="1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-</a:t>
              </a:r>
              <a:endParaRPr sz="1406" b="1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" name="Google Shape;94;p16"/>
            <p:cNvSpPr/>
            <p:nvPr/>
          </p:nvSpPr>
          <p:spPr>
            <a:xfrm>
              <a:off x="6197047" y="7508381"/>
              <a:ext cx="1074714" cy="451084"/>
            </a:xfrm>
            <a:prstGeom prst="rect">
              <a:avLst/>
            </a:prstGeom>
            <a:solidFill>
              <a:srgbClr val="FCE5CD"/>
            </a:solidFill>
            <a:ln w="9525" cap="flat" cmpd="sng">
              <a:solidFill>
                <a:srgbClr val="B45F0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algn="ctr" defTabSz="642915">
                <a:buClr>
                  <a:srgbClr val="000000"/>
                </a:buClr>
                <a:buSzPts val="1100"/>
                <a:defRPr/>
              </a:pPr>
              <a:r>
                <a:rPr lang="en" sz="1406" b="1" kern="0" dirty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23￫A</a:t>
              </a:r>
              <a:endParaRPr sz="1406" b="1" kern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" name="Google Shape;95;p16"/>
            <p:cNvSpPr/>
            <p:nvPr/>
          </p:nvSpPr>
          <p:spPr>
            <a:xfrm>
              <a:off x="6197047" y="7959465"/>
              <a:ext cx="1074714" cy="451084"/>
            </a:xfrm>
            <a:prstGeom prst="rect">
              <a:avLst/>
            </a:prstGeom>
            <a:solidFill>
              <a:srgbClr val="FCE5CD"/>
            </a:solidFill>
            <a:ln w="9525" cap="flat" cmpd="sng">
              <a:solidFill>
                <a:srgbClr val="B45F0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algn="ctr" defTabSz="642915">
                <a:buClr>
                  <a:srgbClr val="000000"/>
                </a:buClr>
                <a:defRPr/>
              </a:pPr>
              <a:r>
                <a:rPr lang="en" sz="1406" b="1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-</a:t>
              </a:r>
              <a:endParaRPr sz="1406" b="1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" name="Google Shape;96;p16"/>
            <p:cNvSpPr/>
            <p:nvPr/>
          </p:nvSpPr>
          <p:spPr>
            <a:xfrm>
              <a:off x="6197047" y="8410550"/>
              <a:ext cx="1074714" cy="451084"/>
            </a:xfrm>
            <a:prstGeom prst="rect">
              <a:avLst/>
            </a:prstGeom>
            <a:solidFill>
              <a:srgbClr val="FCE5CD"/>
            </a:solidFill>
            <a:ln w="9525" cap="flat" cmpd="sng">
              <a:solidFill>
                <a:srgbClr val="B45F0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algn="ctr" defTabSz="642915">
                <a:buClr>
                  <a:srgbClr val="000000"/>
                </a:buClr>
                <a:defRPr/>
              </a:pPr>
              <a:r>
                <a:rPr lang="en" sz="1406" b="1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71￫B</a:t>
              </a:r>
              <a:endParaRPr sz="1406" b="1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" name="Google Shape;110;p16"/>
            <p:cNvSpPr/>
            <p:nvPr/>
          </p:nvSpPr>
          <p:spPr>
            <a:xfrm>
              <a:off x="5218586" y="5250624"/>
              <a:ext cx="777500" cy="355382"/>
            </a:xfrm>
            <a:custGeom>
              <a:avLst/>
              <a:gdLst/>
              <a:ahLst/>
              <a:cxnLst/>
              <a:rect l="l" t="t" r="r" b="b"/>
              <a:pathLst>
                <a:path w="34024" h="8849" extrusionOk="0">
                  <a:moveTo>
                    <a:pt x="0" y="7829"/>
                  </a:moveTo>
                  <a:cubicBezTo>
                    <a:pt x="3006" y="6525"/>
                    <a:pt x="12362" y="-167"/>
                    <a:pt x="18033" y="3"/>
                  </a:cubicBezTo>
                  <a:cubicBezTo>
                    <a:pt x="23704" y="173"/>
                    <a:pt x="31359" y="7375"/>
                    <a:pt x="34024" y="8849"/>
                  </a:cubicBezTo>
                </a:path>
              </a:pathLst>
            </a:custGeom>
            <a:noFill/>
            <a:ln w="25400" cap="flat" cmpd="sng">
              <a:solidFill>
                <a:srgbClr val="595959"/>
              </a:solidFill>
              <a:prstDash val="solid"/>
              <a:round/>
              <a:headEnd type="none" w="med" len="med"/>
              <a:tailEnd type="stealth" w="med" len="med"/>
            </a:ln>
          </p:spPr>
        </p:sp>
        <p:sp>
          <p:nvSpPr>
            <p:cNvPr id="61" name="Google Shape;93;p16"/>
            <p:cNvSpPr/>
            <p:nvPr/>
          </p:nvSpPr>
          <p:spPr>
            <a:xfrm>
              <a:off x="6217920" y="6559556"/>
              <a:ext cx="1074714" cy="451084"/>
            </a:xfrm>
            <a:prstGeom prst="rect">
              <a:avLst/>
            </a:prstGeom>
            <a:solidFill>
              <a:srgbClr val="FCE5CD"/>
            </a:solidFill>
            <a:ln w="9525" cap="flat" cmpd="sng">
              <a:solidFill>
                <a:srgbClr val="B45F0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algn="ctr" defTabSz="642915">
                <a:buClr>
                  <a:srgbClr val="000000"/>
                </a:buClr>
                <a:defRPr/>
              </a:pPr>
              <a:r>
                <a:rPr lang="en" sz="1406" b="1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-</a:t>
              </a:r>
              <a:endParaRPr sz="1406" b="1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6798801" y="3600355"/>
            <a:ext cx="1687193" cy="2743200"/>
            <a:chOff x="7501939" y="5120505"/>
            <a:chExt cx="2399564" cy="3901440"/>
          </a:xfrm>
        </p:grpSpPr>
        <p:sp>
          <p:nvSpPr>
            <p:cNvPr id="70" name="Rectangle 69"/>
            <p:cNvSpPr/>
            <p:nvPr/>
          </p:nvSpPr>
          <p:spPr>
            <a:xfrm>
              <a:off x="8309924" y="5120505"/>
              <a:ext cx="1522236" cy="3901440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000000"/>
              </a:solidFill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35719" tIns="35719" rIns="35719" bIns="35719" numCol="1" spcCol="38100" rtlCol="0" anchor="ctr">
              <a:spAutoFit/>
            </a:bodyPr>
            <a:lstStyle/>
            <a:p>
              <a:pPr algn="ctr" defTabSz="410751" hangingPunct="0"/>
              <a:endParaRPr lang="en-US" sz="2531">
                <a:solidFill>
                  <a:srgbClr val="FFFFFF"/>
                </a:solidFill>
                <a:sym typeface="Gill Sans Light"/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8262266" y="5150451"/>
              <a:ext cx="1639237" cy="53357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35719" tIns="35719" rIns="35719" bIns="35719" numCol="1" spcCol="38100" rtlCol="0" anchor="ctr">
              <a:spAutoFit/>
            </a:bodyPr>
            <a:lstStyle/>
            <a:p>
              <a:pPr algn="ctr" defTabSz="410751" hangingPunct="0"/>
              <a:r>
                <a:rPr lang="en-US" sz="1969" dirty="0">
                  <a:latin typeface="Calibri Light" charset="0"/>
                  <a:ea typeface="Calibri Light" charset="0"/>
                  <a:cs typeface="Calibri Light" charset="0"/>
                </a:rPr>
                <a:t>Host 1</a:t>
              </a:r>
              <a:endParaRPr lang="en-US" sz="1969" dirty="0">
                <a:solidFill>
                  <a:srgbClr val="535353"/>
                </a:solidFill>
                <a:latin typeface="Calibri Light" charset="0"/>
                <a:ea typeface="Calibri Light" charset="0"/>
                <a:cs typeface="Calibri Light" charset="0"/>
                <a:sym typeface="Gill Sans Light"/>
              </a:endParaRP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8242002" y="6976749"/>
              <a:ext cx="1639237" cy="53357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35719" tIns="35719" rIns="35719" bIns="35719" numCol="1" spcCol="38100" rtlCol="0" anchor="ctr">
              <a:spAutoFit/>
            </a:bodyPr>
            <a:lstStyle/>
            <a:p>
              <a:pPr algn="ctr" defTabSz="410751" hangingPunct="0"/>
              <a:r>
                <a:rPr lang="en-US" sz="1969" dirty="0">
                  <a:latin typeface="Calibri Light" charset="0"/>
                  <a:ea typeface="Calibri Light" charset="0"/>
                  <a:cs typeface="Calibri Light" charset="0"/>
                </a:rPr>
                <a:t>Host 2</a:t>
              </a:r>
              <a:endParaRPr lang="en-US" sz="1969" dirty="0">
                <a:solidFill>
                  <a:srgbClr val="535353"/>
                </a:solidFill>
                <a:latin typeface="Calibri Light" charset="0"/>
                <a:ea typeface="Calibri Light" charset="0"/>
                <a:cs typeface="Calibri Light" charset="0"/>
                <a:sym typeface="Gill Sans Light"/>
              </a:endParaRPr>
            </a:p>
          </p:txBody>
        </p:sp>
        <p:sp>
          <p:nvSpPr>
            <p:cNvPr id="39" name="Google Shape;86;p16"/>
            <p:cNvSpPr/>
            <p:nvPr/>
          </p:nvSpPr>
          <p:spPr>
            <a:xfrm>
              <a:off x="8540496" y="5661107"/>
              <a:ext cx="1074714" cy="451084"/>
            </a:xfrm>
            <a:prstGeom prst="rect">
              <a:avLst/>
            </a:prstGeom>
            <a:solidFill>
              <a:srgbClr val="FCE5CD"/>
            </a:solidFill>
            <a:ln w="9525" cap="flat" cmpd="sng">
              <a:solidFill>
                <a:srgbClr val="B45F0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algn="ctr" defTabSz="642915">
                <a:buClr>
                  <a:srgbClr val="000000"/>
                </a:buClr>
                <a:defRPr/>
              </a:pPr>
              <a:r>
                <a:rPr lang="en-US" sz="1406" b="1" kern="0" dirty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2</a:t>
              </a:r>
              <a:r>
                <a:rPr lang="en" sz="1406" b="1" kern="0" dirty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3￫</a:t>
              </a:r>
              <a:r>
                <a:rPr lang="en-US" sz="1406" b="1" kern="0" dirty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A</a:t>
              </a:r>
              <a:endParaRPr sz="1406" b="1" kern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" name="Google Shape;87;p16"/>
            <p:cNvSpPr/>
            <p:nvPr/>
          </p:nvSpPr>
          <p:spPr>
            <a:xfrm>
              <a:off x="8540496" y="6112191"/>
              <a:ext cx="1074714" cy="451084"/>
            </a:xfrm>
            <a:prstGeom prst="rect">
              <a:avLst/>
            </a:prstGeom>
            <a:solidFill>
              <a:srgbClr val="FCE5CD"/>
            </a:solidFill>
            <a:ln w="9525" cap="flat" cmpd="sng">
              <a:solidFill>
                <a:srgbClr val="B45F0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algn="ctr" defTabSz="642915">
                <a:buClr>
                  <a:srgbClr val="000000"/>
                </a:buClr>
                <a:defRPr/>
              </a:pPr>
              <a:r>
                <a:rPr lang="en" sz="1406" b="1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-</a:t>
              </a:r>
              <a:endParaRPr sz="1406" b="1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" name="Google Shape;88;p16"/>
            <p:cNvSpPr/>
            <p:nvPr/>
          </p:nvSpPr>
          <p:spPr>
            <a:xfrm>
              <a:off x="8552564" y="7508379"/>
              <a:ext cx="1074714" cy="451084"/>
            </a:xfrm>
            <a:prstGeom prst="rect">
              <a:avLst/>
            </a:prstGeom>
            <a:solidFill>
              <a:srgbClr val="FCE5CD"/>
            </a:solidFill>
            <a:ln w="9525" cap="flat" cmpd="sng">
              <a:solidFill>
                <a:srgbClr val="B45F0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algn="ctr" defTabSz="642915">
                <a:buClr>
                  <a:srgbClr val="000000"/>
                </a:buClr>
                <a:buSzPts val="1100"/>
                <a:defRPr/>
              </a:pPr>
              <a:r>
                <a:rPr lang="en-US" sz="1406" b="1" dirty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-</a:t>
              </a:r>
              <a:endParaRPr sz="1406" b="1" kern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" name="Google Shape;89;p16"/>
            <p:cNvSpPr/>
            <p:nvPr/>
          </p:nvSpPr>
          <p:spPr>
            <a:xfrm>
              <a:off x="8552564" y="7959463"/>
              <a:ext cx="1074714" cy="451084"/>
            </a:xfrm>
            <a:prstGeom prst="rect">
              <a:avLst/>
            </a:prstGeom>
            <a:solidFill>
              <a:srgbClr val="FCE5CD"/>
            </a:solidFill>
            <a:ln w="9525" cap="flat" cmpd="sng">
              <a:solidFill>
                <a:srgbClr val="B45F0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algn="ctr" defTabSz="642915">
                <a:buClr>
                  <a:srgbClr val="000000"/>
                </a:buClr>
                <a:defRPr/>
              </a:pPr>
              <a:r>
                <a:rPr lang="en" sz="1406" b="1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-</a:t>
              </a:r>
              <a:endParaRPr sz="1406" b="1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" name="Google Shape;90;p16"/>
            <p:cNvSpPr/>
            <p:nvPr/>
          </p:nvSpPr>
          <p:spPr>
            <a:xfrm>
              <a:off x="8552564" y="8410548"/>
              <a:ext cx="1074714" cy="451084"/>
            </a:xfrm>
            <a:prstGeom prst="rect">
              <a:avLst/>
            </a:prstGeom>
            <a:solidFill>
              <a:srgbClr val="FCE5CD"/>
            </a:solidFill>
            <a:ln w="9525" cap="flat" cmpd="sng">
              <a:solidFill>
                <a:srgbClr val="B45F0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algn="ctr" defTabSz="642915">
                <a:buClr>
                  <a:srgbClr val="000000"/>
                </a:buClr>
                <a:buSzPts val="1100"/>
                <a:defRPr/>
              </a:pPr>
              <a:r>
                <a:rPr lang="en" sz="1406" b="1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71￫B</a:t>
              </a:r>
              <a:endParaRPr sz="1406" b="1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" name="Google Shape;111;p16"/>
            <p:cNvSpPr/>
            <p:nvPr/>
          </p:nvSpPr>
          <p:spPr>
            <a:xfrm>
              <a:off x="7501939" y="5250624"/>
              <a:ext cx="800931" cy="355382"/>
            </a:xfrm>
            <a:custGeom>
              <a:avLst/>
              <a:gdLst/>
              <a:ahLst/>
              <a:cxnLst/>
              <a:rect l="l" t="t" r="r" b="b"/>
              <a:pathLst>
                <a:path w="34024" h="8849" extrusionOk="0">
                  <a:moveTo>
                    <a:pt x="0" y="7829"/>
                  </a:moveTo>
                  <a:cubicBezTo>
                    <a:pt x="3006" y="6525"/>
                    <a:pt x="12362" y="-167"/>
                    <a:pt x="18033" y="3"/>
                  </a:cubicBezTo>
                  <a:cubicBezTo>
                    <a:pt x="23704" y="173"/>
                    <a:pt x="31359" y="7375"/>
                    <a:pt x="34024" y="8849"/>
                  </a:cubicBezTo>
                </a:path>
              </a:pathLst>
            </a:custGeom>
            <a:noFill/>
            <a:ln w="25400" cap="flat" cmpd="sng">
              <a:solidFill>
                <a:srgbClr val="595959"/>
              </a:solidFill>
              <a:prstDash val="solid"/>
              <a:round/>
              <a:headEnd type="none" w="med" len="med"/>
              <a:tailEnd type="stealth" w="med" len="med"/>
            </a:ln>
          </p:spPr>
        </p:sp>
        <p:sp>
          <p:nvSpPr>
            <p:cNvPr id="62" name="Google Shape;87;p16"/>
            <p:cNvSpPr/>
            <p:nvPr/>
          </p:nvSpPr>
          <p:spPr>
            <a:xfrm>
              <a:off x="8540496" y="6550254"/>
              <a:ext cx="1074714" cy="451084"/>
            </a:xfrm>
            <a:prstGeom prst="rect">
              <a:avLst/>
            </a:prstGeom>
            <a:solidFill>
              <a:srgbClr val="FCE5CD"/>
            </a:solidFill>
            <a:ln w="9525" cap="flat" cmpd="sng">
              <a:solidFill>
                <a:srgbClr val="B45F0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algn="ctr" defTabSz="642915">
                <a:buClr>
                  <a:srgbClr val="000000"/>
                </a:buClr>
                <a:defRPr/>
              </a:pPr>
              <a:r>
                <a:rPr lang="en" sz="1406" b="1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-</a:t>
              </a:r>
              <a:endParaRPr sz="1406" b="1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8553484" y="4323313"/>
            <a:ext cx="2008592" cy="111088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spAutoFit/>
          </a:bodyPr>
          <a:lstStyle/>
          <a:p>
            <a:pPr algn="ctr" defTabSz="410751" hangingPunct="0"/>
            <a:r>
              <a:rPr lang="en-US" sz="2250" dirty="0">
                <a:solidFill>
                  <a:srgbClr val="535353"/>
                </a:solidFill>
                <a:latin typeface="Calibri Light" charset="0"/>
                <a:ea typeface="Calibri Light" charset="0"/>
                <a:cs typeface="Calibri Light" charset="0"/>
                <a:sym typeface="Gill Sans Light"/>
              </a:rPr>
              <a:t>One normal step for </a:t>
            </a:r>
            <a:r>
              <a:rPr lang="en-US" sz="2250">
                <a:solidFill>
                  <a:srgbClr val="535353"/>
                </a:solidFill>
                <a:latin typeface="Calibri Light" charset="0"/>
                <a:ea typeface="Calibri Light" charset="0"/>
                <a:cs typeface="Calibri Light" charset="0"/>
                <a:sym typeface="Gill Sans Light"/>
              </a:rPr>
              <a:t>the implementation</a:t>
            </a:r>
            <a:endParaRPr lang="en-US" sz="2250">
              <a:solidFill>
                <a:srgbClr val="535353"/>
              </a:solidFill>
              <a:latin typeface="Calibri Light" charset="0"/>
              <a:ea typeface="Calibri Light" charset="0"/>
              <a:cs typeface="Calibri Light" charset="0"/>
              <a:sym typeface="Gill Sans Light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8553484" y="1850022"/>
            <a:ext cx="2008592" cy="76463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spAutoFit/>
          </a:bodyPr>
          <a:lstStyle/>
          <a:p>
            <a:pPr algn="ctr" defTabSz="410751" hangingPunct="0"/>
            <a:r>
              <a:rPr lang="en-US" sz="2250" dirty="0">
                <a:solidFill>
                  <a:srgbClr val="535353"/>
                </a:solidFill>
                <a:latin typeface="Calibri Light" charset="0"/>
                <a:ea typeface="Calibri Light" charset="0"/>
                <a:cs typeface="Calibri Light" charset="0"/>
                <a:sym typeface="Gill Sans Light"/>
              </a:rPr>
              <a:t>One “stutter”</a:t>
            </a:r>
          </a:p>
          <a:p>
            <a:pPr algn="ctr" defTabSz="410751" hangingPunct="0"/>
            <a:r>
              <a:rPr lang="en-US" sz="2250" dirty="0">
                <a:solidFill>
                  <a:srgbClr val="535353"/>
                </a:solidFill>
                <a:latin typeface="Calibri Light" charset="0"/>
                <a:ea typeface="Calibri Light" charset="0"/>
                <a:cs typeface="Calibri Light" charset="0"/>
                <a:sym typeface="Gill Sans Light"/>
              </a:rPr>
              <a:t>step for the spec</a:t>
            </a:r>
            <a:endParaRPr lang="en-US" sz="2250" dirty="0">
              <a:solidFill>
                <a:srgbClr val="535353"/>
              </a:solidFill>
              <a:latin typeface="Calibri Light" charset="0"/>
              <a:ea typeface="Calibri Light" charset="0"/>
              <a:cs typeface="Calibri Light" charset="0"/>
              <a:sym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16327858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7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" name="Group 45"/>
          <p:cNvGrpSpPr/>
          <p:nvPr/>
        </p:nvGrpSpPr>
        <p:grpSpPr>
          <a:xfrm>
            <a:off x="7079910" y="4478760"/>
            <a:ext cx="451184" cy="461601"/>
            <a:chOff x="9265590" y="6369795"/>
            <a:chExt cx="641684" cy="656500"/>
          </a:xfrm>
        </p:grpSpPr>
        <p:sp>
          <p:nvSpPr>
            <p:cNvPr id="79" name="Rectangle 78"/>
            <p:cNvSpPr/>
            <p:nvPr/>
          </p:nvSpPr>
          <p:spPr>
            <a:xfrm>
              <a:off x="9265590" y="6369795"/>
              <a:ext cx="641684" cy="656500"/>
            </a:xfrm>
            <a:prstGeom prst="rect">
              <a:avLst/>
            </a:prstGeom>
            <a:solidFill>
              <a:srgbClr val="B7DEE8"/>
            </a:solidFill>
            <a:ln w="12700" cap="flat">
              <a:solidFill>
                <a:srgbClr val="000000"/>
              </a:solidFill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35719" tIns="35719" rIns="35719" bIns="35719" numCol="1" spcCol="38100" rtlCol="0" anchor="ctr">
              <a:spAutoFit/>
            </a:bodyPr>
            <a:lstStyle/>
            <a:p>
              <a:pPr algn="ctr" defTabSz="410751" hangingPunct="0"/>
              <a:endParaRPr lang="en-US" sz="2531">
                <a:solidFill>
                  <a:srgbClr val="FFFFFF"/>
                </a:solidFill>
                <a:sym typeface="Gill Sans Light"/>
              </a:endParaRPr>
            </a:p>
          </p:txBody>
        </p:sp>
        <p:pic>
          <p:nvPicPr>
            <p:cNvPr id="1032" name="Picture 8" descr="ile:Check mark 23x20 02.svg - Wikimedia Commons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342221" y="6455806"/>
              <a:ext cx="511444" cy="48447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5" name="Rectangle 44"/>
          <p:cNvSpPr/>
          <p:nvPr/>
        </p:nvSpPr>
        <p:spPr>
          <a:xfrm>
            <a:off x="7079910" y="3094218"/>
            <a:ext cx="451184" cy="461601"/>
          </a:xfrm>
          <a:prstGeom prst="rect">
            <a:avLst/>
          </a:prstGeom>
          <a:solidFill>
            <a:srgbClr val="B7DEE8"/>
          </a:solidFill>
          <a:ln w="12700" cap="flat">
            <a:solidFill>
              <a:srgbClr val="00000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spAutoFit/>
          </a:bodyPr>
          <a:lstStyle/>
          <a:p>
            <a:pPr algn="ctr" defTabSz="410751" hangingPunct="0"/>
            <a:endParaRPr lang="en-US" sz="2531">
              <a:solidFill>
                <a:srgbClr val="FFFFFF"/>
              </a:solidFill>
              <a:sym typeface="Gill Sans Light"/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6687006" y="2760794"/>
            <a:ext cx="182880" cy="182880"/>
          </a:xfrm>
          <a:prstGeom prst="rect">
            <a:avLst/>
          </a:prstGeom>
          <a:solidFill>
            <a:srgbClr val="B7DEE8"/>
          </a:solidFill>
          <a:ln w="12700" cap="flat">
            <a:solidFill>
              <a:srgbClr val="00000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spAutoFit/>
          </a:bodyPr>
          <a:lstStyle/>
          <a:p>
            <a:pPr algn="ctr" defTabSz="410751" hangingPunct="0"/>
            <a:endParaRPr lang="en-US" sz="2531">
              <a:solidFill>
                <a:srgbClr val="FFFFFF"/>
              </a:solidFill>
              <a:sym typeface="Gill Sans Light"/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6619314" y="3244277"/>
            <a:ext cx="182880" cy="182880"/>
          </a:xfrm>
          <a:prstGeom prst="rect">
            <a:avLst/>
          </a:prstGeom>
          <a:solidFill>
            <a:srgbClr val="B7DEE8"/>
          </a:solidFill>
          <a:ln w="12700" cap="flat">
            <a:solidFill>
              <a:srgbClr val="00000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spAutoFit/>
          </a:bodyPr>
          <a:lstStyle/>
          <a:p>
            <a:pPr algn="ctr" defTabSz="410751" hangingPunct="0"/>
            <a:endParaRPr lang="en-US" sz="2531">
              <a:solidFill>
                <a:srgbClr val="FFFFFF"/>
              </a:solidFill>
              <a:sym typeface="Gill Sans Light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756311" y="3186921"/>
            <a:ext cx="349668" cy="182880"/>
          </a:xfrm>
          <a:prstGeom prst="rect">
            <a:avLst/>
          </a:prstGeom>
          <a:solidFill>
            <a:srgbClr val="B7DEE8"/>
          </a:solidFill>
          <a:ln w="12700" cap="flat">
            <a:solidFill>
              <a:srgbClr val="00000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spAutoFit/>
          </a:bodyPr>
          <a:lstStyle/>
          <a:p>
            <a:pPr algn="ctr" defTabSz="410751" hangingPunct="0"/>
            <a:endParaRPr lang="en-US" sz="2531">
              <a:solidFill>
                <a:srgbClr val="FFFFFF"/>
              </a:solidFill>
              <a:sym typeface="Gill Sans Light"/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4756311" y="4242125"/>
            <a:ext cx="349668" cy="182880"/>
          </a:xfrm>
          <a:prstGeom prst="rect">
            <a:avLst/>
          </a:prstGeom>
          <a:solidFill>
            <a:srgbClr val="B7DEE8"/>
          </a:solidFill>
          <a:ln w="12700" cap="flat">
            <a:solidFill>
              <a:srgbClr val="00000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spAutoFit/>
          </a:bodyPr>
          <a:lstStyle/>
          <a:p>
            <a:pPr algn="ctr" defTabSz="410751" hangingPunct="0"/>
            <a:endParaRPr lang="en-US" sz="2531">
              <a:solidFill>
                <a:srgbClr val="FFFFFF"/>
              </a:solidFill>
              <a:sym typeface="Gill Sans Light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640" dirty="0"/>
              <a:t>A primary-backup protocol</a:t>
            </a:r>
            <a:endParaRPr lang="en-US" sz="464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uk-UA" smtClean="0"/>
              <a:pPr/>
              <a:t>16</a:t>
            </a:fld>
            <a:endParaRPr lang="uk-UA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00192" y="4236289"/>
            <a:ext cx="276820" cy="473273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00192" y="3187240"/>
            <a:ext cx="276820" cy="482203"/>
          </a:xfrm>
          <a:prstGeom prst="rect">
            <a:avLst/>
          </a:prstGeom>
        </p:spPr>
      </p:pic>
      <p:sp>
        <p:nvSpPr>
          <p:cNvPr id="44" name="TextBox 43"/>
          <p:cNvSpPr txBox="1"/>
          <p:nvPr/>
        </p:nvSpPr>
        <p:spPr>
          <a:xfrm>
            <a:off x="3865223" y="2483132"/>
            <a:ext cx="1240756" cy="52655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spAutoFit/>
          </a:bodyPr>
          <a:lstStyle/>
          <a:p>
            <a:pPr algn="ctr" defTabSz="410751" hangingPunct="0"/>
            <a:r>
              <a:rPr lang="en-US" sz="2953" dirty="0">
                <a:solidFill>
                  <a:srgbClr val="535353"/>
                </a:solidFill>
                <a:sym typeface="Gill Sans Light"/>
              </a:rPr>
              <a:t>Clients</a:t>
            </a:r>
            <a:endParaRPr lang="en-US" sz="2953" dirty="0">
              <a:solidFill>
                <a:srgbClr val="535353"/>
              </a:solidFill>
              <a:sym typeface="Gill Sans Light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6551771" y="2719626"/>
            <a:ext cx="1248851" cy="882114"/>
          </a:xfrm>
          <a:prstGeom prst="roundRect">
            <a:avLst/>
          </a:prstGeom>
          <a:solidFill>
            <a:srgbClr val="FFFFFF"/>
          </a:solidFill>
          <a:ln w="12700" cap="flat">
            <a:solidFill>
              <a:srgbClr val="00000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noAutofit/>
          </a:bodyPr>
          <a:lstStyle/>
          <a:p>
            <a:pPr algn="ctr" defTabSz="410751" hangingPunct="0"/>
            <a:r>
              <a:rPr lang="en-US" sz="2531">
                <a:solidFill>
                  <a:srgbClr val="000000"/>
                </a:solidFill>
                <a:sym typeface="Gill Sans Light"/>
              </a:rPr>
              <a:t>Primary</a:t>
            </a:r>
            <a:endParaRPr lang="en-US" sz="2531">
              <a:solidFill>
                <a:srgbClr val="000000"/>
              </a:solidFill>
              <a:sym typeface="Gill Sans Light"/>
            </a:endParaRPr>
          </a:p>
        </p:txBody>
      </p:sp>
      <p:sp>
        <p:nvSpPr>
          <p:cNvPr id="76" name="Rounded Rectangle 75"/>
          <p:cNvSpPr/>
          <p:nvPr/>
        </p:nvSpPr>
        <p:spPr>
          <a:xfrm>
            <a:off x="6551770" y="2716223"/>
            <a:ext cx="1248851" cy="882114"/>
          </a:xfrm>
          <a:prstGeom prst="roundRect">
            <a:avLst/>
          </a:prstGeom>
          <a:solidFill>
            <a:srgbClr val="B7DEE8"/>
          </a:solidFill>
          <a:ln w="12700" cap="flat">
            <a:solidFill>
              <a:srgbClr val="00000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noAutofit/>
          </a:bodyPr>
          <a:lstStyle/>
          <a:p>
            <a:pPr algn="ctr" defTabSz="410751" hangingPunct="0"/>
            <a:r>
              <a:rPr lang="en-US" sz="2531">
                <a:solidFill>
                  <a:srgbClr val="000000"/>
                </a:solidFill>
                <a:sym typeface="Gill Sans Light"/>
              </a:rPr>
              <a:t>Primary</a:t>
            </a:r>
            <a:endParaRPr lang="en-US" sz="2531">
              <a:solidFill>
                <a:srgbClr val="000000"/>
              </a:solidFill>
              <a:sym typeface="Gill Sans Light"/>
            </a:endParaRPr>
          </a:p>
        </p:txBody>
      </p:sp>
      <p:sp>
        <p:nvSpPr>
          <p:cNvPr id="63" name="Rounded Rectangle 62"/>
          <p:cNvSpPr/>
          <p:nvPr/>
        </p:nvSpPr>
        <p:spPr>
          <a:xfrm>
            <a:off x="6551771" y="4474845"/>
            <a:ext cx="1248851" cy="882114"/>
          </a:xfrm>
          <a:prstGeom prst="roundRect">
            <a:avLst/>
          </a:prstGeom>
          <a:solidFill>
            <a:srgbClr val="FFFFFF"/>
          </a:solidFill>
          <a:ln w="12700" cap="flat">
            <a:solidFill>
              <a:srgbClr val="00000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noAutofit/>
          </a:bodyPr>
          <a:lstStyle/>
          <a:p>
            <a:pPr algn="ctr" defTabSz="410751" hangingPunct="0"/>
            <a:r>
              <a:rPr lang="en-US" sz="2531" dirty="0">
                <a:solidFill>
                  <a:srgbClr val="000000"/>
                </a:solidFill>
                <a:sym typeface="Gill Sans Light"/>
              </a:rPr>
              <a:t>Backup</a:t>
            </a:r>
            <a:endParaRPr lang="en-US" sz="2531" dirty="0">
              <a:solidFill>
                <a:srgbClr val="000000"/>
              </a:solidFill>
              <a:sym typeface="Gill Sans Light"/>
            </a:endParaRPr>
          </a:p>
        </p:txBody>
      </p:sp>
      <p:sp>
        <p:nvSpPr>
          <p:cNvPr id="77" name="Rounded Rectangle 76"/>
          <p:cNvSpPr/>
          <p:nvPr/>
        </p:nvSpPr>
        <p:spPr>
          <a:xfrm>
            <a:off x="6551770" y="4471442"/>
            <a:ext cx="1248851" cy="882114"/>
          </a:xfrm>
          <a:prstGeom prst="roundRect">
            <a:avLst/>
          </a:prstGeom>
          <a:solidFill>
            <a:srgbClr val="B7DEE8"/>
          </a:solidFill>
          <a:ln w="12700" cap="flat">
            <a:solidFill>
              <a:srgbClr val="00000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noAutofit/>
          </a:bodyPr>
          <a:lstStyle/>
          <a:p>
            <a:pPr algn="ctr" defTabSz="410751" hangingPunct="0"/>
            <a:r>
              <a:rPr lang="en-US" sz="2531" dirty="0">
                <a:solidFill>
                  <a:srgbClr val="000000"/>
                </a:solidFill>
                <a:sym typeface="Gill Sans Light"/>
              </a:rPr>
              <a:t>Backup</a:t>
            </a:r>
            <a:endParaRPr lang="en-US" sz="2531" dirty="0">
              <a:solidFill>
                <a:srgbClr val="000000"/>
              </a:solidFill>
              <a:sym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11076234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1667E-6 7.40741E-7 L 0.19856 -0.05949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922" y="-298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1667E-6 -2.96296E-6 L 0.20351 -0.15555 " pathEditMode="relative" rAng="0" ptsTypes="AA">
                                      <p:cBhvr>
                                        <p:cTn id="8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169" y="-77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14844E-6 -5.20833E-7 L 0.00061 0.20199 " pathEditMode="relative" rAng="0" ptsTypes="AA">
                                      <p:cBhvr>
                                        <p:cTn id="17" dur="1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" y="100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14844E-6 3.80208E-6 L -2.14844E-6 -0.20476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02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349 0.02546 L -0.15508 0.08495 " pathEditMode="relative" rAng="0" ptsTypes="AA">
                                      <p:cBhvr>
                                        <p:cTn id="29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935" y="2963"/>
                                    </p:animMotion>
                                  </p:childTnLst>
                                </p:cTn>
                              </p:par>
                              <p:par>
                                <p:cTn id="30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391 0.00926 L -0.14987 0.16297 " pathEditMode="relative" rAng="0" ptsTypes="AA">
                                      <p:cBhvr>
                                        <p:cTn id="31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195" y="76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74" grpId="0" animBg="1"/>
      <p:bldP spid="75" grpId="0" animBg="1"/>
      <p:bldP spid="23" grpId="0" animBg="1"/>
      <p:bldP spid="73" grpId="0" animBg="1"/>
      <p:bldP spid="76" grpId="0" animBg="1"/>
      <p:bldP spid="7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924296" y="3982461"/>
            <a:ext cx="1111455" cy="2286000"/>
          </a:xfrm>
          <a:prstGeom prst="rect">
            <a:avLst/>
          </a:prstGeom>
          <a:solidFill>
            <a:srgbClr val="FFFFFF"/>
          </a:solidFill>
          <a:ln w="12700" cap="flat">
            <a:solidFill>
              <a:srgbClr val="00000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spAutoFit/>
          </a:bodyPr>
          <a:lstStyle/>
          <a:p>
            <a:pPr algn="ctr" defTabSz="410751" hangingPunct="0"/>
            <a:endParaRPr lang="en-US" sz="2531">
              <a:solidFill>
                <a:srgbClr val="FFFFFF"/>
              </a:solidFill>
              <a:sym typeface="Gill Sans Light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640" dirty="0"/>
              <a:t>A primary-backup protocol</a:t>
            </a:r>
            <a:endParaRPr lang="en-US" sz="464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uk-UA" smtClean="0"/>
              <a:pPr/>
              <a:t>17</a:t>
            </a:fld>
            <a:endParaRPr lang="uk-UA"/>
          </a:p>
        </p:txBody>
      </p:sp>
      <p:sp>
        <p:nvSpPr>
          <p:cNvPr id="2" name="Rounded Rectangle 1"/>
          <p:cNvSpPr/>
          <p:nvPr/>
        </p:nvSpPr>
        <p:spPr>
          <a:xfrm>
            <a:off x="2072737" y="4456008"/>
            <a:ext cx="795672" cy="614062"/>
          </a:xfrm>
          <a:prstGeom prst="roundRect">
            <a:avLst/>
          </a:prstGeom>
          <a:solidFill>
            <a:srgbClr val="FFFFFF"/>
          </a:solidFill>
          <a:ln w="12700" cap="flat">
            <a:solidFill>
              <a:srgbClr val="00000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noAutofit/>
          </a:bodyPr>
          <a:lstStyle/>
          <a:p>
            <a:pPr algn="ctr" defTabSz="410751" hangingPunct="0"/>
            <a:endParaRPr lang="en-US" sz="1969" dirty="0">
              <a:solidFill>
                <a:srgbClr val="000000"/>
              </a:solidFill>
              <a:sym typeface="Gill Sans Ligh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894279" y="4022498"/>
            <a:ext cx="1152588" cy="37516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spAutoFit/>
          </a:bodyPr>
          <a:lstStyle/>
          <a:p>
            <a:pPr algn="ctr" defTabSz="410751" hangingPunct="0"/>
            <a:r>
              <a:rPr lang="en-US" sz="1969" dirty="0">
                <a:latin typeface="Calibri Light" charset="0"/>
                <a:ea typeface="Calibri Light" charset="0"/>
                <a:cs typeface="Calibri Light" charset="0"/>
              </a:rPr>
              <a:t>Primary</a:t>
            </a:r>
            <a:endParaRPr lang="en-US" sz="1969" dirty="0">
              <a:solidFill>
                <a:srgbClr val="535353"/>
              </a:solidFill>
              <a:latin typeface="Calibri Light" charset="0"/>
              <a:ea typeface="Calibri Light" charset="0"/>
              <a:cs typeface="Calibri Light" charset="0"/>
              <a:sym typeface="Gill Sans Ligh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882138" y="5100894"/>
            <a:ext cx="1152588" cy="37516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spAutoFit/>
          </a:bodyPr>
          <a:lstStyle/>
          <a:p>
            <a:pPr algn="ctr" defTabSz="410751" hangingPunct="0"/>
            <a:r>
              <a:rPr lang="en-US" sz="1969" dirty="0">
                <a:latin typeface="Calibri Light" charset="0"/>
                <a:ea typeface="Calibri Light" charset="0"/>
                <a:cs typeface="Calibri Light" charset="0"/>
              </a:rPr>
              <a:t>Backup</a:t>
            </a:r>
            <a:endParaRPr lang="en-US" sz="1969" dirty="0">
              <a:solidFill>
                <a:srgbClr val="535353"/>
              </a:solidFill>
              <a:latin typeface="Calibri Light" charset="0"/>
              <a:ea typeface="Calibri Light" charset="0"/>
              <a:cs typeface="Calibri Light" charset="0"/>
              <a:sym typeface="Gill Sans Light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2072737" y="5534404"/>
            <a:ext cx="795672" cy="614062"/>
          </a:xfrm>
          <a:prstGeom prst="roundRect">
            <a:avLst/>
          </a:prstGeom>
          <a:solidFill>
            <a:srgbClr val="FFFFFF"/>
          </a:solidFill>
          <a:ln w="12700" cap="flat">
            <a:solidFill>
              <a:srgbClr val="00000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noAutofit/>
          </a:bodyPr>
          <a:lstStyle/>
          <a:p>
            <a:pPr algn="ctr" defTabSz="410751" hangingPunct="0"/>
            <a:endParaRPr lang="en-US" sz="1969" dirty="0">
              <a:solidFill>
                <a:srgbClr val="000000"/>
              </a:solidFill>
              <a:sym typeface="Gill Sans Light"/>
            </a:endParaRPr>
          </a:p>
        </p:txBody>
      </p:sp>
      <p:cxnSp>
        <p:nvCxnSpPr>
          <p:cNvPr id="22" name="Straight Arrow Connector 21"/>
          <p:cNvCxnSpPr>
            <a:endCxn id="24" idx="2"/>
          </p:cNvCxnSpPr>
          <p:nvPr/>
        </p:nvCxnSpPr>
        <p:spPr>
          <a:xfrm flipV="1">
            <a:off x="2478998" y="2753697"/>
            <a:ext cx="0" cy="1228765"/>
          </a:xfrm>
          <a:prstGeom prst="straightConnector1">
            <a:avLst/>
          </a:prstGeom>
          <a:noFill/>
          <a:ln w="25400" cap="flat" cmpd="sng">
            <a:solidFill>
              <a:schemeClr val="tx1"/>
            </a:solidFill>
            <a:prstDash val="sysDash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24" name="Rounded Rectangle 23"/>
          <p:cNvSpPr/>
          <p:nvPr/>
        </p:nvSpPr>
        <p:spPr>
          <a:xfrm>
            <a:off x="2081162" y="2139635"/>
            <a:ext cx="795672" cy="614062"/>
          </a:xfrm>
          <a:prstGeom prst="roundRect">
            <a:avLst/>
          </a:prstGeom>
          <a:solidFill>
            <a:srgbClr val="FFFFFF"/>
          </a:solidFill>
          <a:ln w="12700" cap="flat">
            <a:solidFill>
              <a:srgbClr val="00000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noAutofit/>
          </a:bodyPr>
          <a:lstStyle/>
          <a:p>
            <a:pPr algn="ctr" defTabSz="410751" hangingPunct="0"/>
            <a:endParaRPr lang="en-US" sz="1969" dirty="0">
              <a:solidFill>
                <a:srgbClr val="000000"/>
              </a:solidFill>
              <a:sym typeface="Gill Sans Light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3047046" y="3889772"/>
            <a:ext cx="1351503" cy="2380465"/>
            <a:chOff x="2166110" y="5532120"/>
            <a:chExt cx="1922137" cy="3385551"/>
          </a:xfrm>
        </p:grpSpPr>
        <p:sp>
          <p:nvSpPr>
            <p:cNvPr id="25" name="Google Shape;109;p16"/>
            <p:cNvSpPr/>
            <p:nvPr/>
          </p:nvSpPr>
          <p:spPr>
            <a:xfrm>
              <a:off x="2166110" y="5532120"/>
              <a:ext cx="332259" cy="402180"/>
            </a:xfrm>
            <a:custGeom>
              <a:avLst/>
              <a:gdLst/>
              <a:ahLst/>
              <a:cxnLst/>
              <a:rect l="l" t="t" r="r" b="b"/>
              <a:pathLst>
                <a:path w="34024" h="8849" extrusionOk="0">
                  <a:moveTo>
                    <a:pt x="0" y="7829"/>
                  </a:moveTo>
                  <a:cubicBezTo>
                    <a:pt x="3006" y="6525"/>
                    <a:pt x="12362" y="-167"/>
                    <a:pt x="18033" y="3"/>
                  </a:cubicBezTo>
                  <a:cubicBezTo>
                    <a:pt x="23704" y="173"/>
                    <a:pt x="31359" y="7375"/>
                    <a:pt x="34024" y="8849"/>
                  </a:cubicBezTo>
                </a:path>
              </a:pathLst>
            </a:custGeom>
            <a:noFill/>
            <a:ln w="25400" cap="flat" cmpd="sng">
              <a:solidFill>
                <a:srgbClr val="595959"/>
              </a:solidFill>
              <a:prstDash val="solid"/>
              <a:round/>
              <a:headEnd type="none" w="med" len="med"/>
              <a:tailEnd type="stealth" w="med" len="med"/>
            </a:ln>
          </p:spPr>
          <p:txBody>
            <a:bodyPr/>
            <a:lstStyle/>
            <a:p>
              <a:endParaRPr lang="en-US" sz="1266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2506300" y="5666470"/>
              <a:ext cx="1580736" cy="3251201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000000"/>
              </a:solidFill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35719" tIns="35719" rIns="35719" bIns="35719" numCol="1" spcCol="38100" rtlCol="0" anchor="ctr">
              <a:spAutoFit/>
            </a:bodyPr>
            <a:lstStyle/>
            <a:p>
              <a:pPr algn="ctr" defTabSz="410751" hangingPunct="0"/>
              <a:endParaRPr lang="en-US" sz="2531">
                <a:solidFill>
                  <a:srgbClr val="FFFFFF"/>
                </a:solidFill>
                <a:sym typeface="Gill Sans Light"/>
              </a:endParaRPr>
            </a:p>
          </p:txBody>
        </p:sp>
        <p:sp>
          <p:nvSpPr>
            <p:cNvPr id="27" name="Rounded Rectangle 26"/>
            <p:cNvSpPr/>
            <p:nvPr/>
          </p:nvSpPr>
          <p:spPr>
            <a:xfrm>
              <a:off x="2702818" y="6337434"/>
              <a:ext cx="1131622" cy="873332"/>
            </a:xfrm>
            <a:prstGeom prst="roundRect">
              <a:avLst/>
            </a:prstGeom>
            <a:solidFill>
              <a:srgbClr val="FFFFFF"/>
            </a:solidFill>
            <a:ln w="12700" cap="flat">
              <a:solidFill>
                <a:srgbClr val="000000"/>
              </a:solidFill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35719" tIns="35719" rIns="35719" bIns="35719" numCol="1" spcCol="38100" rtlCol="0" anchor="ctr">
              <a:noAutofit/>
            </a:bodyPr>
            <a:lstStyle/>
            <a:p>
              <a:pPr algn="ctr" defTabSz="410751" hangingPunct="0"/>
              <a:endParaRPr lang="en-US" sz="1969" dirty="0">
                <a:solidFill>
                  <a:srgbClr val="000000"/>
                </a:solidFill>
                <a:sym typeface="Gill Sans Light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2449011" y="5720886"/>
              <a:ext cx="1639236" cy="53357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35719" tIns="35719" rIns="35719" bIns="35719" numCol="1" spcCol="38100" rtlCol="0" anchor="ctr">
              <a:spAutoFit/>
            </a:bodyPr>
            <a:lstStyle/>
            <a:p>
              <a:pPr algn="ctr" defTabSz="410751" hangingPunct="0"/>
              <a:r>
                <a:rPr lang="en-US" sz="1969" dirty="0">
                  <a:latin typeface="Calibri Light" charset="0"/>
                  <a:ea typeface="Calibri Light" charset="0"/>
                  <a:cs typeface="Calibri Light" charset="0"/>
                </a:rPr>
                <a:t>Primary</a:t>
              </a:r>
              <a:endParaRPr lang="en-US" sz="1969" dirty="0">
                <a:solidFill>
                  <a:srgbClr val="535353"/>
                </a:solidFill>
                <a:latin typeface="Calibri Light" charset="0"/>
                <a:ea typeface="Calibri Light" charset="0"/>
                <a:cs typeface="Calibri Light" charset="0"/>
                <a:sym typeface="Gill Sans Light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431744" y="7254604"/>
              <a:ext cx="1639236" cy="53357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35719" tIns="35719" rIns="35719" bIns="35719" numCol="1" spcCol="38100" rtlCol="0" anchor="ctr">
              <a:spAutoFit/>
            </a:bodyPr>
            <a:lstStyle/>
            <a:p>
              <a:pPr algn="ctr" defTabSz="410751" hangingPunct="0"/>
              <a:r>
                <a:rPr lang="en-US" sz="1969" dirty="0">
                  <a:latin typeface="Calibri Light" charset="0"/>
                  <a:ea typeface="Calibri Light" charset="0"/>
                  <a:cs typeface="Calibri Light" charset="0"/>
                </a:rPr>
                <a:t>Backup</a:t>
              </a:r>
              <a:endParaRPr lang="en-US" sz="1969" dirty="0">
                <a:solidFill>
                  <a:srgbClr val="535353"/>
                </a:solidFill>
                <a:latin typeface="Calibri Light" charset="0"/>
                <a:ea typeface="Calibri Light" charset="0"/>
                <a:cs typeface="Calibri Light" charset="0"/>
                <a:sym typeface="Gill Sans Light"/>
              </a:endParaRPr>
            </a:p>
          </p:txBody>
        </p:sp>
        <p:sp>
          <p:nvSpPr>
            <p:cNvPr id="30" name="Rounded Rectangle 29"/>
            <p:cNvSpPr/>
            <p:nvPr/>
          </p:nvSpPr>
          <p:spPr>
            <a:xfrm>
              <a:off x="2702818" y="7871152"/>
              <a:ext cx="1131622" cy="873332"/>
            </a:xfrm>
            <a:prstGeom prst="roundRect">
              <a:avLst/>
            </a:prstGeom>
            <a:solidFill>
              <a:srgbClr val="FFFFFF"/>
            </a:solidFill>
            <a:ln w="12700" cap="flat">
              <a:solidFill>
                <a:srgbClr val="000000"/>
              </a:solidFill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35719" tIns="35719" rIns="35719" bIns="35719" numCol="1" spcCol="38100" rtlCol="0" anchor="ctr">
              <a:noAutofit/>
            </a:bodyPr>
            <a:lstStyle/>
            <a:p>
              <a:pPr algn="ctr" defTabSz="410751" hangingPunct="0"/>
              <a:endParaRPr lang="en-US" sz="1969" dirty="0">
                <a:solidFill>
                  <a:srgbClr val="000000"/>
                </a:solidFill>
                <a:sym typeface="Gill Sans Light"/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2737454" y="6404925"/>
              <a:ext cx="511097" cy="331267"/>
            </a:xfrm>
            <a:prstGeom prst="rect">
              <a:avLst/>
            </a:prstGeom>
            <a:solidFill>
              <a:srgbClr val="B7DEE8"/>
            </a:solidFill>
            <a:ln w="12700" cap="flat">
              <a:solidFill>
                <a:srgbClr val="000000"/>
              </a:solidFill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35719" tIns="35719" rIns="35719" bIns="35719" numCol="1" spcCol="38100" rtlCol="0" anchor="ctr">
              <a:spAutoFit/>
            </a:bodyPr>
            <a:lstStyle/>
            <a:p>
              <a:pPr algn="ctr" defTabSz="410751" hangingPunct="0"/>
              <a:endParaRPr lang="en-US" sz="2531">
                <a:solidFill>
                  <a:srgbClr val="FFFFFF"/>
                </a:solidFill>
                <a:sym typeface="Gill Sans Light"/>
              </a:endParaRPr>
            </a:p>
          </p:txBody>
        </p:sp>
      </p:grpSp>
      <p:cxnSp>
        <p:nvCxnSpPr>
          <p:cNvPr id="48" name="Straight Arrow Connector 47"/>
          <p:cNvCxnSpPr/>
          <p:nvPr/>
        </p:nvCxnSpPr>
        <p:spPr>
          <a:xfrm flipV="1">
            <a:off x="3835318" y="2753698"/>
            <a:ext cx="0" cy="1225296"/>
          </a:xfrm>
          <a:prstGeom prst="straightConnector1">
            <a:avLst/>
          </a:prstGeom>
          <a:noFill/>
          <a:ln w="25400" cap="flat" cmpd="sng">
            <a:solidFill>
              <a:schemeClr val="tx1"/>
            </a:solidFill>
            <a:prstDash val="sysDash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49" name="Rounded Rectangle 48"/>
          <p:cNvSpPr/>
          <p:nvPr/>
        </p:nvSpPr>
        <p:spPr>
          <a:xfrm>
            <a:off x="3437482" y="2139635"/>
            <a:ext cx="795672" cy="614062"/>
          </a:xfrm>
          <a:prstGeom prst="roundRect">
            <a:avLst/>
          </a:prstGeom>
          <a:solidFill>
            <a:srgbClr val="FFFFFF"/>
          </a:solidFill>
          <a:ln w="12700" cap="flat">
            <a:solidFill>
              <a:srgbClr val="00000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noAutofit/>
          </a:bodyPr>
          <a:lstStyle/>
          <a:p>
            <a:pPr algn="ctr" defTabSz="410751" hangingPunct="0"/>
            <a:endParaRPr lang="en-US" sz="1969" dirty="0">
              <a:solidFill>
                <a:srgbClr val="000000"/>
              </a:solidFill>
              <a:sym typeface="Gill Sans Light"/>
            </a:endParaRPr>
          </a:p>
        </p:txBody>
      </p:sp>
      <p:cxnSp>
        <p:nvCxnSpPr>
          <p:cNvPr id="50" name="Straight Arrow Connector 49"/>
          <p:cNvCxnSpPr/>
          <p:nvPr/>
        </p:nvCxnSpPr>
        <p:spPr>
          <a:xfrm flipV="1">
            <a:off x="5191639" y="2753697"/>
            <a:ext cx="0" cy="1268833"/>
          </a:xfrm>
          <a:prstGeom prst="straightConnector1">
            <a:avLst/>
          </a:prstGeom>
          <a:noFill/>
          <a:ln w="25400" cap="flat" cmpd="sng">
            <a:solidFill>
              <a:schemeClr val="tx1"/>
            </a:solidFill>
            <a:prstDash val="sysDash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51" name="Rounded Rectangle 50"/>
          <p:cNvSpPr/>
          <p:nvPr/>
        </p:nvSpPr>
        <p:spPr>
          <a:xfrm>
            <a:off x="4793803" y="2139635"/>
            <a:ext cx="795672" cy="614062"/>
          </a:xfrm>
          <a:prstGeom prst="roundRect">
            <a:avLst/>
          </a:prstGeom>
          <a:solidFill>
            <a:srgbClr val="FFFFFF"/>
          </a:solidFill>
          <a:ln w="12700" cap="flat">
            <a:solidFill>
              <a:srgbClr val="00000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noAutofit/>
          </a:bodyPr>
          <a:lstStyle/>
          <a:p>
            <a:pPr algn="ctr" defTabSz="410751" hangingPunct="0"/>
            <a:endParaRPr lang="en-US" sz="1969" dirty="0">
              <a:solidFill>
                <a:srgbClr val="000000"/>
              </a:solidFill>
              <a:sym typeface="Gill Sans Light"/>
            </a:endParaRPr>
          </a:p>
        </p:txBody>
      </p:sp>
      <p:cxnSp>
        <p:nvCxnSpPr>
          <p:cNvPr id="52" name="Straight Arrow Connector 51"/>
          <p:cNvCxnSpPr/>
          <p:nvPr/>
        </p:nvCxnSpPr>
        <p:spPr>
          <a:xfrm flipV="1">
            <a:off x="6547959" y="2753921"/>
            <a:ext cx="0" cy="1268833"/>
          </a:xfrm>
          <a:prstGeom prst="straightConnector1">
            <a:avLst/>
          </a:prstGeom>
          <a:noFill/>
          <a:ln w="25400" cap="flat" cmpd="sng">
            <a:solidFill>
              <a:schemeClr val="tx1"/>
            </a:solidFill>
            <a:prstDash val="sysDash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53" name="Rounded Rectangle 52"/>
          <p:cNvSpPr/>
          <p:nvPr/>
        </p:nvSpPr>
        <p:spPr>
          <a:xfrm>
            <a:off x="6150123" y="2139859"/>
            <a:ext cx="795672" cy="614062"/>
          </a:xfrm>
          <a:prstGeom prst="roundRect">
            <a:avLst/>
          </a:prstGeom>
          <a:solidFill>
            <a:srgbClr val="FFFFFF"/>
          </a:solidFill>
          <a:ln w="12700" cap="flat">
            <a:solidFill>
              <a:srgbClr val="00000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noAutofit/>
          </a:bodyPr>
          <a:lstStyle/>
          <a:p>
            <a:pPr algn="ctr" defTabSz="410751" hangingPunct="0"/>
            <a:endParaRPr lang="en-US" sz="1969" dirty="0">
              <a:solidFill>
                <a:srgbClr val="000000"/>
              </a:solidFill>
              <a:sym typeface="Gill Sans Light"/>
            </a:endParaRPr>
          </a:p>
        </p:txBody>
      </p:sp>
      <p:cxnSp>
        <p:nvCxnSpPr>
          <p:cNvPr id="61" name="Straight Arrow Connector 60"/>
          <p:cNvCxnSpPr/>
          <p:nvPr/>
        </p:nvCxnSpPr>
        <p:spPr>
          <a:xfrm flipV="1">
            <a:off x="7904498" y="2753921"/>
            <a:ext cx="0" cy="1268833"/>
          </a:xfrm>
          <a:prstGeom prst="straightConnector1">
            <a:avLst/>
          </a:prstGeom>
          <a:noFill/>
          <a:ln w="25400" cap="flat" cmpd="sng">
            <a:solidFill>
              <a:schemeClr val="tx1"/>
            </a:solidFill>
            <a:prstDash val="sysDash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62" name="Rounded Rectangle 61"/>
          <p:cNvSpPr/>
          <p:nvPr/>
        </p:nvSpPr>
        <p:spPr>
          <a:xfrm>
            <a:off x="7506662" y="2139859"/>
            <a:ext cx="795672" cy="614062"/>
          </a:xfrm>
          <a:prstGeom prst="roundRect">
            <a:avLst/>
          </a:prstGeom>
          <a:solidFill>
            <a:srgbClr val="B7DEE8"/>
          </a:solidFill>
          <a:ln w="12700" cap="flat">
            <a:solidFill>
              <a:srgbClr val="00000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noAutofit/>
          </a:bodyPr>
          <a:lstStyle/>
          <a:p>
            <a:pPr algn="ctr" defTabSz="410751" hangingPunct="0"/>
            <a:endParaRPr lang="en-US" sz="1969" dirty="0">
              <a:solidFill>
                <a:srgbClr val="000000"/>
              </a:solidFill>
              <a:sym typeface="Gill Sans Light"/>
            </a:endParaRPr>
          </a:p>
        </p:txBody>
      </p:sp>
      <p:cxnSp>
        <p:nvCxnSpPr>
          <p:cNvPr id="71" name="Straight Arrow Connector 70"/>
          <p:cNvCxnSpPr/>
          <p:nvPr/>
        </p:nvCxnSpPr>
        <p:spPr>
          <a:xfrm flipV="1">
            <a:off x="9241073" y="2753921"/>
            <a:ext cx="0" cy="1268833"/>
          </a:xfrm>
          <a:prstGeom prst="straightConnector1">
            <a:avLst/>
          </a:prstGeom>
          <a:noFill/>
          <a:ln w="25400" cap="flat" cmpd="sng">
            <a:solidFill>
              <a:schemeClr val="tx1"/>
            </a:solidFill>
            <a:prstDash val="sysDash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72" name="Rounded Rectangle 71"/>
          <p:cNvSpPr/>
          <p:nvPr/>
        </p:nvSpPr>
        <p:spPr>
          <a:xfrm>
            <a:off x="8843237" y="2139859"/>
            <a:ext cx="795672" cy="614062"/>
          </a:xfrm>
          <a:prstGeom prst="roundRect">
            <a:avLst/>
          </a:prstGeom>
          <a:solidFill>
            <a:srgbClr val="B7DEE8"/>
          </a:solidFill>
          <a:ln w="12700" cap="flat">
            <a:solidFill>
              <a:srgbClr val="00000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noAutofit/>
          </a:bodyPr>
          <a:lstStyle/>
          <a:p>
            <a:pPr algn="ctr" defTabSz="410751" hangingPunct="0"/>
            <a:endParaRPr lang="en-US" sz="1969" dirty="0">
              <a:solidFill>
                <a:srgbClr val="000000"/>
              </a:solidFill>
              <a:sym typeface="Gill Sans Light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4408129" y="3889772"/>
            <a:ext cx="1358376" cy="2378689"/>
            <a:chOff x="4085817" y="5532120"/>
            <a:chExt cx="1931912" cy="3383025"/>
          </a:xfrm>
        </p:grpSpPr>
        <p:sp>
          <p:nvSpPr>
            <p:cNvPr id="32" name="Rectangle 31"/>
            <p:cNvSpPr/>
            <p:nvPr/>
          </p:nvSpPr>
          <p:spPr>
            <a:xfrm>
              <a:off x="4419726" y="5663944"/>
              <a:ext cx="1580736" cy="3251201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000000"/>
              </a:solidFill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35719" tIns="35719" rIns="35719" bIns="35719" numCol="1" spcCol="38100" rtlCol="0" anchor="ctr">
              <a:spAutoFit/>
            </a:bodyPr>
            <a:lstStyle/>
            <a:p>
              <a:pPr algn="ctr" defTabSz="410751" hangingPunct="0"/>
              <a:endParaRPr lang="en-US" sz="2531">
                <a:solidFill>
                  <a:srgbClr val="FFFFFF"/>
                </a:solidFill>
                <a:sym typeface="Gill Sans Light"/>
              </a:endParaRPr>
            </a:p>
          </p:txBody>
        </p:sp>
        <p:sp>
          <p:nvSpPr>
            <p:cNvPr id="33" name="Rounded Rectangle 32"/>
            <p:cNvSpPr/>
            <p:nvPr/>
          </p:nvSpPr>
          <p:spPr>
            <a:xfrm>
              <a:off x="4632300" y="6337434"/>
              <a:ext cx="1131622" cy="873332"/>
            </a:xfrm>
            <a:prstGeom prst="roundRect">
              <a:avLst/>
            </a:prstGeom>
            <a:solidFill>
              <a:srgbClr val="FFFFFF"/>
            </a:solidFill>
            <a:ln w="12700" cap="flat">
              <a:solidFill>
                <a:srgbClr val="000000"/>
              </a:solidFill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35719" tIns="35719" rIns="35719" bIns="35719" numCol="1" spcCol="38100" rtlCol="0" anchor="ctr">
              <a:noAutofit/>
            </a:bodyPr>
            <a:lstStyle/>
            <a:p>
              <a:pPr algn="ctr" defTabSz="410751" hangingPunct="0"/>
              <a:endParaRPr lang="en-US" sz="1969" dirty="0">
                <a:solidFill>
                  <a:srgbClr val="000000"/>
                </a:solidFill>
                <a:sym typeface="Gill Sans Light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4378493" y="5720886"/>
              <a:ext cx="1639236" cy="53357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35719" tIns="35719" rIns="35719" bIns="35719" numCol="1" spcCol="38100" rtlCol="0" anchor="ctr">
              <a:spAutoFit/>
            </a:bodyPr>
            <a:lstStyle/>
            <a:p>
              <a:pPr algn="ctr" defTabSz="410751" hangingPunct="0"/>
              <a:r>
                <a:rPr lang="en-US" sz="1969" dirty="0">
                  <a:latin typeface="Calibri Light" charset="0"/>
                  <a:ea typeface="Calibri Light" charset="0"/>
                  <a:cs typeface="Calibri Light" charset="0"/>
                </a:rPr>
                <a:t>Primary</a:t>
              </a:r>
              <a:endParaRPr lang="en-US" sz="1969" dirty="0">
                <a:solidFill>
                  <a:srgbClr val="535353"/>
                </a:solidFill>
                <a:latin typeface="Calibri Light" charset="0"/>
                <a:ea typeface="Calibri Light" charset="0"/>
                <a:cs typeface="Calibri Light" charset="0"/>
                <a:sym typeface="Gill Sans Light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4361226" y="7254604"/>
              <a:ext cx="1639236" cy="53357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35719" tIns="35719" rIns="35719" bIns="35719" numCol="1" spcCol="38100" rtlCol="0" anchor="ctr">
              <a:spAutoFit/>
            </a:bodyPr>
            <a:lstStyle/>
            <a:p>
              <a:pPr algn="ctr" defTabSz="410751" hangingPunct="0"/>
              <a:r>
                <a:rPr lang="en-US" sz="1969" dirty="0">
                  <a:latin typeface="Calibri Light" charset="0"/>
                  <a:ea typeface="Calibri Light" charset="0"/>
                  <a:cs typeface="Calibri Light" charset="0"/>
                </a:rPr>
                <a:t>Backup</a:t>
              </a:r>
              <a:endParaRPr lang="en-US" sz="1969" dirty="0">
                <a:solidFill>
                  <a:srgbClr val="535353"/>
                </a:solidFill>
                <a:latin typeface="Calibri Light" charset="0"/>
                <a:ea typeface="Calibri Light" charset="0"/>
                <a:cs typeface="Calibri Light" charset="0"/>
                <a:sym typeface="Gill Sans Light"/>
              </a:endParaRPr>
            </a:p>
          </p:txBody>
        </p:sp>
        <p:sp>
          <p:nvSpPr>
            <p:cNvPr id="36" name="Rounded Rectangle 35"/>
            <p:cNvSpPr/>
            <p:nvPr/>
          </p:nvSpPr>
          <p:spPr>
            <a:xfrm>
              <a:off x="4632300" y="7871152"/>
              <a:ext cx="1131622" cy="873332"/>
            </a:xfrm>
            <a:prstGeom prst="roundRect">
              <a:avLst/>
            </a:prstGeom>
            <a:solidFill>
              <a:srgbClr val="FFFFFF"/>
            </a:solidFill>
            <a:ln w="12700" cap="flat">
              <a:solidFill>
                <a:srgbClr val="000000"/>
              </a:solidFill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35719" tIns="35719" rIns="35719" bIns="35719" numCol="1" spcCol="38100" rtlCol="0" anchor="ctr">
              <a:noAutofit/>
            </a:bodyPr>
            <a:lstStyle/>
            <a:p>
              <a:pPr algn="ctr" defTabSz="410751" hangingPunct="0"/>
              <a:endParaRPr lang="en-US" sz="1969" dirty="0">
                <a:solidFill>
                  <a:srgbClr val="000000"/>
                </a:solidFill>
                <a:sym typeface="Gill Sans Light"/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4666378" y="6412818"/>
              <a:ext cx="507187" cy="325120"/>
            </a:xfrm>
            <a:prstGeom prst="rect">
              <a:avLst/>
            </a:prstGeom>
            <a:solidFill>
              <a:srgbClr val="B7DEE8"/>
            </a:solidFill>
            <a:ln w="12700" cap="flat">
              <a:solidFill>
                <a:srgbClr val="000000"/>
              </a:solidFill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35719" tIns="35719" rIns="35719" bIns="35719" numCol="1" spcCol="38100" rtlCol="0" anchor="ctr">
              <a:spAutoFit/>
            </a:bodyPr>
            <a:lstStyle/>
            <a:p>
              <a:pPr algn="ctr" defTabSz="410751" hangingPunct="0"/>
              <a:endParaRPr lang="en-US" sz="2531">
                <a:solidFill>
                  <a:srgbClr val="FFFFFF"/>
                </a:solidFill>
                <a:sym typeface="Gill Sans Light"/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4666376" y="6777545"/>
              <a:ext cx="507187" cy="325120"/>
            </a:xfrm>
            <a:prstGeom prst="rect">
              <a:avLst/>
            </a:prstGeom>
            <a:solidFill>
              <a:srgbClr val="B7DEE8"/>
            </a:solidFill>
            <a:ln w="12700" cap="flat">
              <a:solidFill>
                <a:srgbClr val="000000"/>
              </a:solidFill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35719" tIns="35719" rIns="35719" bIns="35719" numCol="1" spcCol="38100" rtlCol="0" anchor="ctr">
              <a:spAutoFit/>
            </a:bodyPr>
            <a:lstStyle/>
            <a:p>
              <a:pPr algn="ctr" defTabSz="410751" hangingPunct="0"/>
              <a:endParaRPr lang="en-US" sz="2531">
                <a:solidFill>
                  <a:srgbClr val="FFFFFF"/>
                </a:solidFill>
                <a:sym typeface="Gill Sans Light"/>
              </a:endParaRPr>
            </a:p>
          </p:txBody>
        </p:sp>
        <p:sp>
          <p:nvSpPr>
            <p:cNvPr id="78" name="Google Shape;109;p16"/>
            <p:cNvSpPr/>
            <p:nvPr/>
          </p:nvSpPr>
          <p:spPr>
            <a:xfrm>
              <a:off x="4085817" y="5532120"/>
              <a:ext cx="332259" cy="402180"/>
            </a:xfrm>
            <a:custGeom>
              <a:avLst/>
              <a:gdLst/>
              <a:ahLst/>
              <a:cxnLst/>
              <a:rect l="l" t="t" r="r" b="b"/>
              <a:pathLst>
                <a:path w="34024" h="8849" extrusionOk="0">
                  <a:moveTo>
                    <a:pt x="0" y="7829"/>
                  </a:moveTo>
                  <a:cubicBezTo>
                    <a:pt x="3006" y="6525"/>
                    <a:pt x="12362" y="-167"/>
                    <a:pt x="18033" y="3"/>
                  </a:cubicBezTo>
                  <a:cubicBezTo>
                    <a:pt x="23704" y="173"/>
                    <a:pt x="31359" y="7375"/>
                    <a:pt x="34024" y="8849"/>
                  </a:cubicBezTo>
                </a:path>
              </a:pathLst>
            </a:custGeom>
            <a:noFill/>
            <a:ln w="25400" cap="flat" cmpd="sng">
              <a:solidFill>
                <a:srgbClr val="595959"/>
              </a:solidFill>
              <a:prstDash val="solid"/>
              <a:round/>
              <a:headEnd type="none" w="med" len="med"/>
              <a:tailEnd type="stealth" w="med" len="med"/>
            </a:ln>
          </p:spPr>
        </p:sp>
      </p:grpSp>
      <p:grpSp>
        <p:nvGrpSpPr>
          <p:cNvPr id="11" name="Group 10"/>
          <p:cNvGrpSpPr/>
          <p:nvPr/>
        </p:nvGrpSpPr>
        <p:grpSpPr>
          <a:xfrm>
            <a:off x="5758662" y="3889772"/>
            <a:ext cx="1382213" cy="2380466"/>
            <a:chOff x="6022630" y="5532120"/>
            <a:chExt cx="1965814" cy="3385553"/>
          </a:xfrm>
        </p:grpSpPr>
        <p:sp>
          <p:nvSpPr>
            <p:cNvPr id="39" name="Rectangle 38"/>
            <p:cNvSpPr/>
            <p:nvPr/>
          </p:nvSpPr>
          <p:spPr>
            <a:xfrm>
              <a:off x="6374385" y="5666472"/>
              <a:ext cx="1580736" cy="3251201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000000"/>
              </a:solidFill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35719" tIns="35719" rIns="35719" bIns="35719" numCol="1" spcCol="38100" rtlCol="0" anchor="ctr">
              <a:spAutoFit/>
            </a:bodyPr>
            <a:lstStyle/>
            <a:p>
              <a:pPr algn="ctr" defTabSz="410751" hangingPunct="0"/>
              <a:endParaRPr lang="en-US" sz="2531">
                <a:solidFill>
                  <a:srgbClr val="FFFFFF"/>
                </a:solidFill>
                <a:sym typeface="Gill Sans Light"/>
              </a:endParaRPr>
            </a:p>
          </p:txBody>
        </p:sp>
        <p:sp>
          <p:nvSpPr>
            <p:cNvPr id="40" name="Rounded Rectangle 39"/>
            <p:cNvSpPr/>
            <p:nvPr/>
          </p:nvSpPr>
          <p:spPr>
            <a:xfrm>
              <a:off x="6603015" y="6337434"/>
              <a:ext cx="1131622" cy="873332"/>
            </a:xfrm>
            <a:prstGeom prst="roundRect">
              <a:avLst/>
            </a:prstGeom>
            <a:solidFill>
              <a:srgbClr val="B7DEE8"/>
            </a:solidFill>
            <a:ln w="12700" cap="flat">
              <a:solidFill>
                <a:srgbClr val="000000"/>
              </a:solidFill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35719" tIns="35719" rIns="35719" bIns="35719" numCol="1" spcCol="38100" rtlCol="0" anchor="ctr">
              <a:noAutofit/>
            </a:bodyPr>
            <a:lstStyle/>
            <a:p>
              <a:pPr algn="ctr" defTabSz="410751" hangingPunct="0"/>
              <a:endParaRPr lang="en-US" sz="1969" dirty="0">
                <a:solidFill>
                  <a:srgbClr val="000000"/>
                </a:solidFill>
                <a:sym typeface="Gill Sans Light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6349208" y="5720886"/>
              <a:ext cx="1639236" cy="53357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35719" tIns="35719" rIns="35719" bIns="35719" numCol="1" spcCol="38100" rtlCol="0" anchor="ctr">
              <a:spAutoFit/>
            </a:bodyPr>
            <a:lstStyle/>
            <a:p>
              <a:pPr algn="ctr" defTabSz="410751" hangingPunct="0"/>
              <a:r>
                <a:rPr lang="en-US" sz="1969" dirty="0">
                  <a:latin typeface="Calibri Light" charset="0"/>
                  <a:ea typeface="Calibri Light" charset="0"/>
                  <a:cs typeface="Calibri Light" charset="0"/>
                </a:rPr>
                <a:t>Primary</a:t>
              </a:r>
              <a:endParaRPr lang="en-US" sz="1969" dirty="0">
                <a:solidFill>
                  <a:srgbClr val="535353"/>
                </a:solidFill>
                <a:latin typeface="Calibri Light" charset="0"/>
                <a:ea typeface="Calibri Light" charset="0"/>
                <a:cs typeface="Calibri Light" charset="0"/>
                <a:sym typeface="Gill Sans Light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6331941" y="7254604"/>
              <a:ext cx="1639236" cy="53357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35719" tIns="35719" rIns="35719" bIns="35719" numCol="1" spcCol="38100" rtlCol="0" anchor="ctr">
              <a:spAutoFit/>
            </a:bodyPr>
            <a:lstStyle/>
            <a:p>
              <a:pPr algn="ctr" defTabSz="410751" hangingPunct="0"/>
              <a:r>
                <a:rPr lang="en-US" sz="1969" dirty="0">
                  <a:latin typeface="Calibri Light" charset="0"/>
                  <a:ea typeface="Calibri Light" charset="0"/>
                  <a:cs typeface="Calibri Light" charset="0"/>
                </a:rPr>
                <a:t>Backup</a:t>
              </a:r>
              <a:endParaRPr lang="en-US" sz="1969" dirty="0">
                <a:solidFill>
                  <a:srgbClr val="535353"/>
                </a:solidFill>
                <a:latin typeface="Calibri Light" charset="0"/>
                <a:ea typeface="Calibri Light" charset="0"/>
                <a:cs typeface="Calibri Light" charset="0"/>
                <a:sym typeface="Gill Sans Light"/>
              </a:endParaRPr>
            </a:p>
          </p:txBody>
        </p:sp>
        <p:sp>
          <p:nvSpPr>
            <p:cNvPr id="43" name="Rounded Rectangle 42"/>
            <p:cNvSpPr/>
            <p:nvPr/>
          </p:nvSpPr>
          <p:spPr>
            <a:xfrm>
              <a:off x="6603015" y="7871152"/>
              <a:ext cx="1131622" cy="873332"/>
            </a:xfrm>
            <a:prstGeom prst="roundRect">
              <a:avLst/>
            </a:prstGeom>
            <a:solidFill>
              <a:srgbClr val="FFFFFF"/>
            </a:solidFill>
            <a:ln w="12700" cap="flat">
              <a:solidFill>
                <a:srgbClr val="000000"/>
              </a:solidFill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35719" tIns="35719" rIns="35719" bIns="35719" numCol="1" spcCol="38100" rtlCol="0" anchor="ctr">
              <a:noAutofit/>
            </a:bodyPr>
            <a:lstStyle/>
            <a:p>
              <a:pPr algn="ctr" defTabSz="410751" hangingPunct="0"/>
              <a:endParaRPr lang="en-US" sz="1969" dirty="0">
                <a:solidFill>
                  <a:srgbClr val="000000"/>
                </a:solidFill>
                <a:sym typeface="Gill Sans Light"/>
              </a:endParaRPr>
            </a:p>
          </p:txBody>
        </p:sp>
        <p:sp>
          <p:nvSpPr>
            <p:cNvPr id="80" name="Google Shape;109;p16"/>
            <p:cNvSpPr/>
            <p:nvPr/>
          </p:nvSpPr>
          <p:spPr>
            <a:xfrm>
              <a:off x="6022630" y="5532120"/>
              <a:ext cx="332259" cy="402180"/>
            </a:xfrm>
            <a:custGeom>
              <a:avLst/>
              <a:gdLst/>
              <a:ahLst/>
              <a:cxnLst/>
              <a:rect l="l" t="t" r="r" b="b"/>
              <a:pathLst>
                <a:path w="34024" h="8849" extrusionOk="0">
                  <a:moveTo>
                    <a:pt x="0" y="7829"/>
                  </a:moveTo>
                  <a:cubicBezTo>
                    <a:pt x="3006" y="6525"/>
                    <a:pt x="12362" y="-167"/>
                    <a:pt x="18033" y="3"/>
                  </a:cubicBezTo>
                  <a:cubicBezTo>
                    <a:pt x="23704" y="173"/>
                    <a:pt x="31359" y="7375"/>
                    <a:pt x="34024" y="8849"/>
                  </a:cubicBezTo>
                </a:path>
              </a:pathLst>
            </a:custGeom>
            <a:noFill/>
            <a:ln w="25400" cap="flat" cmpd="sng">
              <a:solidFill>
                <a:srgbClr val="595959"/>
              </a:solidFill>
              <a:prstDash val="solid"/>
              <a:round/>
              <a:headEnd type="none" w="med" len="med"/>
              <a:tailEnd type="stealth" w="med" len="med"/>
            </a:ln>
          </p:spPr>
        </p:sp>
      </p:grpSp>
      <p:grpSp>
        <p:nvGrpSpPr>
          <p:cNvPr id="12" name="Group 11"/>
          <p:cNvGrpSpPr/>
          <p:nvPr/>
        </p:nvGrpSpPr>
        <p:grpSpPr>
          <a:xfrm>
            <a:off x="7121322" y="3889772"/>
            <a:ext cx="1364340" cy="2380465"/>
            <a:chOff x="7976694" y="5532120"/>
            <a:chExt cx="1940395" cy="3385551"/>
          </a:xfrm>
        </p:grpSpPr>
        <p:sp>
          <p:nvSpPr>
            <p:cNvPr id="54" name="Rectangle 53"/>
            <p:cNvSpPr/>
            <p:nvPr/>
          </p:nvSpPr>
          <p:spPr>
            <a:xfrm>
              <a:off x="8336353" y="5666470"/>
              <a:ext cx="1580736" cy="3251201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000000"/>
              </a:solidFill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35719" tIns="35719" rIns="35719" bIns="35719" numCol="1" spcCol="38100" rtlCol="0" anchor="ctr">
              <a:spAutoFit/>
            </a:bodyPr>
            <a:lstStyle/>
            <a:p>
              <a:pPr algn="ctr" defTabSz="410751" hangingPunct="0"/>
              <a:endParaRPr lang="en-US" sz="2531">
                <a:solidFill>
                  <a:srgbClr val="FFFFFF"/>
                </a:solidFill>
                <a:sym typeface="Gill Sans Light"/>
              </a:endParaRPr>
            </a:p>
          </p:txBody>
        </p:sp>
        <p:sp>
          <p:nvSpPr>
            <p:cNvPr id="55" name="Rounded Rectangle 54"/>
            <p:cNvSpPr/>
            <p:nvPr/>
          </p:nvSpPr>
          <p:spPr>
            <a:xfrm>
              <a:off x="8516817" y="6337434"/>
              <a:ext cx="1131622" cy="873332"/>
            </a:xfrm>
            <a:prstGeom prst="roundRect">
              <a:avLst/>
            </a:prstGeom>
            <a:solidFill>
              <a:srgbClr val="B7DEE8"/>
            </a:solidFill>
            <a:ln w="12700" cap="flat">
              <a:solidFill>
                <a:srgbClr val="000000"/>
              </a:solidFill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35719" tIns="35719" rIns="35719" bIns="35719" numCol="1" spcCol="38100" rtlCol="0" anchor="ctr">
              <a:noAutofit/>
            </a:bodyPr>
            <a:lstStyle/>
            <a:p>
              <a:pPr algn="ctr" defTabSz="410751" hangingPunct="0"/>
              <a:endParaRPr lang="en-US" sz="1969" dirty="0">
                <a:solidFill>
                  <a:srgbClr val="000000"/>
                </a:solidFill>
                <a:sym typeface="Gill Sans Light"/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8263010" y="5720886"/>
              <a:ext cx="1639236" cy="53357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35719" tIns="35719" rIns="35719" bIns="35719" numCol="1" spcCol="38100" rtlCol="0" anchor="ctr">
              <a:spAutoFit/>
            </a:bodyPr>
            <a:lstStyle/>
            <a:p>
              <a:pPr algn="ctr" defTabSz="410751" hangingPunct="0"/>
              <a:r>
                <a:rPr lang="en-US" sz="1969" dirty="0">
                  <a:latin typeface="Calibri Light" charset="0"/>
                  <a:ea typeface="Calibri Light" charset="0"/>
                  <a:cs typeface="Calibri Light" charset="0"/>
                </a:rPr>
                <a:t>Primary</a:t>
              </a:r>
              <a:endParaRPr lang="en-US" sz="1969" dirty="0">
                <a:solidFill>
                  <a:srgbClr val="535353"/>
                </a:solidFill>
                <a:latin typeface="Calibri Light" charset="0"/>
                <a:ea typeface="Calibri Light" charset="0"/>
                <a:cs typeface="Calibri Light" charset="0"/>
                <a:sym typeface="Gill Sans Light"/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8245743" y="7254604"/>
              <a:ext cx="1639236" cy="53357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35719" tIns="35719" rIns="35719" bIns="35719" numCol="1" spcCol="38100" rtlCol="0" anchor="ctr">
              <a:spAutoFit/>
            </a:bodyPr>
            <a:lstStyle/>
            <a:p>
              <a:pPr algn="ctr" defTabSz="410751" hangingPunct="0"/>
              <a:r>
                <a:rPr lang="en-US" sz="1969" dirty="0">
                  <a:latin typeface="Calibri Light" charset="0"/>
                  <a:ea typeface="Calibri Light" charset="0"/>
                  <a:cs typeface="Calibri Light" charset="0"/>
                </a:rPr>
                <a:t>Backup</a:t>
              </a:r>
              <a:endParaRPr lang="en-US" sz="1969" dirty="0">
                <a:solidFill>
                  <a:srgbClr val="535353"/>
                </a:solidFill>
                <a:latin typeface="Calibri Light" charset="0"/>
                <a:ea typeface="Calibri Light" charset="0"/>
                <a:cs typeface="Calibri Light" charset="0"/>
                <a:sym typeface="Gill Sans Light"/>
              </a:endParaRPr>
            </a:p>
          </p:txBody>
        </p:sp>
        <p:sp>
          <p:nvSpPr>
            <p:cNvPr id="58" name="Rounded Rectangle 57"/>
            <p:cNvSpPr/>
            <p:nvPr/>
          </p:nvSpPr>
          <p:spPr>
            <a:xfrm>
              <a:off x="8516817" y="7871152"/>
              <a:ext cx="1131622" cy="873332"/>
            </a:xfrm>
            <a:prstGeom prst="roundRect">
              <a:avLst/>
            </a:prstGeom>
            <a:solidFill>
              <a:srgbClr val="B7DEE8"/>
            </a:solidFill>
            <a:ln w="12700" cap="flat">
              <a:solidFill>
                <a:srgbClr val="000000"/>
              </a:solidFill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35719" tIns="35719" rIns="35719" bIns="35719" numCol="1" spcCol="38100" rtlCol="0" anchor="ctr">
              <a:noAutofit/>
            </a:bodyPr>
            <a:lstStyle/>
            <a:p>
              <a:pPr algn="ctr" defTabSz="410751" hangingPunct="0"/>
              <a:endParaRPr lang="en-US" sz="1969" dirty="0">
                <a:solidFill>
                  <a:srgbClr val="000000"/>
                </a:solidFill>
                <a:sym typeface="Gill Sans Light"/>
              </a:endParaRPr>
            </a:p>
          </p:txBody>
        </p:sp>
        <p:sp>
          <p:nvSpPr>
            <p:cNvPr id="81" name="Google Shape;109;p16"/>
            <p:cNvSpPr/>
            <p:nvPr/>
          </p:nvSpPr>
          <p:spPr>
            <a:xfrm>
              <a:off x="7976694" y="5532120"/>
              <a:ext cx="332259" cy="402180"/>
            </a:xfrm>
            <a:custGeom>
              <a:avLst/>
              <a:gdLst/>
              <a:ahLst/>
              <a:cxnLst/>
              <a:rect l="l" t="t" r="r" b="b"/>
              <a:pathLst>
                <a:path w="34024" h="8849" extrusionOk="0">
                  <a:moveTo>
                    <a:pt x="0" y="7829"/>
                  </a:moveTo>
                  <a:cubicBezTo>
                    <a:pt x="3006" y="6525"/>
                    <a:pt x="12362" y="-167"/>
                    <a:pt x="18033" y="3"/>
                  </a:cubicBezTo>
                  <a:cubicBezTo>
                    <a:pt x="23704" y="173"/>
                    <a:pt x="31359" y="7375"/>
                    <a:pt x="34024" y="8849"/>
                  </a:cubicBezTo>
                </a:path>
              </a:pathLst>
            </a:custGeom>
            <a:noFill/>
            <a:ln w="25400" cap="flat" cmpd="sng">
              <a:solidFill>
                <a:srgbClr val="595959"/>
              </a:solidFill>
              <a:prstDash val="solid"/>
              <a:round/>
              <a:headEnd type="none" w="med" len="med"/>
              <a:tailEnd type="stealth" w="med" len="med"/>
            </a:ln>
          </p:spPr>
        </p:sp>
      </p:grpSp>
      <p:grpSp>
        <p:nvGrpSpPr>
          <p:cNvPr id="13" name="Group 12"/>
          <p:cNvGrpSpPr/>
          <p:nvPr/>
        </p:nvGrpSpPr>
        <p:grpSpPr>
          <a:xfrm>
            <a:off x="8503385" y="3889772"/>
            <a:ext cx="1364471" cy="2380466"/>
            <a:chOff x="9878070" y="5532120"/>
            <a:chExt cx="1940581" cy="3385553"/>
          </a:xfrm>
        </p:grpSpPr>
        <p:sp>
          <p:nvSpPr>
            <p:cNvPr id="64" name="Rectangle 63"/>
            <p:cNvSpPr/>
            <p:nvPr/>
          </p:nvSpPr>
          <p:spPr>
            <a:xfrm>
              <a:off x="10220648" y="5666472"/>
              <a:ext cx="1580736" cy="3251201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000000"/>
              </a:solidFill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35719" tIns="35719" rIns="35719" bIns="35719" numCol="1" spcCol="38100" rtlCol="0" anchor="ctr">
              <a:spAutoFit/>
            </a:bodyPr>
            <a:lstStyle/>
            <a:p>
              <a:pPr algn="ctr" defTabSz="410751" hangingPunct="0"/>
              <a:endParaRPr lang="en-US" sz="2531">
                <a:solidFill>
                  <a:srgbClr val="FFFFFF"/>
                </a:solidFill>
                <a:sym typeface="Gill Sans Light"/>
              </a:endParaRPr>
            </a:p>
          </p:txBody>
        </p:sp>
        <p:sp>
          <p:nvSpPr>
            <p:cNvPr id="65" name="Rounded Rectangle 64"/>
            <p:cNvSpPr/>
            <p:nvPr/>
          </p:nvSpPr>
          <p:spPr>
            <a:xfrm>
              <a:off x="10433222" y="6337434"/>
              <a:ext cx="1131622" cy="873332"/>
            </a:xfrm>
            <a:prstGeom prst="roundRect">
              <a:avLst/>
            </a:prstGeom>
            <a:solidFill>
              <a:srgbClr val="B7DEE8"/>
            </a:solidFill>
            <a:ln w="12700" cap="flat">
              <a:solidFill>
                <a:srgbClr val="000000"/>
              </a:solidFill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35719" tIns="35719" rIns="35719" bIns="35719" numCol="1" spcCol="38100" rtlCol="0" anchor="ctr">
              <a:noAutofit/>
            </a:bodyPr>
            <a:lstStyle/>
            <a:p>
              <a:pPr algn="ctr" defTabSz="410751" hangingPunct="0"/>
              <a:endParaRPr lang="en-US" sz="1969" dirty="0">
                <a:solidFill>
                  <a:srgbClr val="000000"/>
                </a:solidFill>
                <a:sym typeface="Gill Sans Light"/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10179415" y="5720886"/>
              <a:ext cx="1639236" cy="53357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35719" tIns="35719" rIns="35719" bIns="35719" numCol="1" spcCol="38100" rtlCol="0" anchor="ctr">
              <a:spAutoFit/>
            </a:bodyPr>
            <a:lstStyle/>
            <a:p>
              <a:pPr algn="ctr" defTabSz="410751" hangingPunct="0"/>
              <a:r>
                <a:rPr lang="en-US" sz="1969" dirty="0">
                  <a:latin typeface="Calibri Light" charset="0"/>
                  <a:ea typeface="Calibri Light" charset="0"/>
                  <a:cs typeface="Calibri Light" charset="0"/>
                </a:rPr>
                <a:t>Primary</a:t>
              </a:r>
              <a:endParaRPr lang="en-US" sz="1969" dirty="0">
                <a:solidFill>
                  <a:srgbClr val="535353"/>
                </a:solidFill>
                <a:latin typeface="Calibri Light" charset="0"/>
                <a:ea typeface="Calibri Light" charset="0"/>
                <a:cs typeface="Calibri Light" charset="0"/>
                <a:sym typeface="Gill Sans Light"/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10162148" y="7254604"/>
              <a:ext cx="1639236" cy="53357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35719" tIns="35719" rIns="35719" bIns="35719" numCol="1" spcCol="38100" rtlCol="0" anchor="ctr">
              <a:spAutoFit/>
            </a:bodyPr>
            <a:lstStyle/>
            <a:p>
              <a:pPr algn="ctr" defTabSz="410751" hangingPunct="0"/>
              <a:r>
                <a:rPr lang="en-US" sz="1969" dirty="0">
                  <a:latin typeface="Calibri Light" charset="0"/>
                  <a:ea typeface="Calibri Light" charset="0"/>
                  <a:cs typeface="Calibri Light" charset="0"/>
                </a:rPr>
                <a:t>Backup</a:t>
              </a:r>
              <a:endParaRPr lang="en-US" sz="1969" dirty="0">
                <a:solidFill>
                  <a:srgbClr val="535353"/>
                </a:solidFill>
                <a:latin typeface="Calibri Light" charset="0"/>
                <a:ea typeface="Calibri Light" charset="0"/>
                <a:cs typeface="Calibri Light" charset="0"/>
                <a:sym typeface="Gill Sans Light"/>
              </a:endParaRPr>
            </a:p>
          </p:txBody>
        </p:sp>
        <p:sp>
          <p:nvSpPr>
            <p:cNvPr id="68" name="Rounded Rectangle 67"/>
            <p:cNvSpPr/>
            <p:nvPr/>
          </p:nvSpPr>
          <p:spPr>
            <a:xfrm>
              <a:off x="10433222" y="7871152"/>
              <a:ext cx="1131622" cy="873332"/>
            </a:xfrm>
            <a:prstGeom prst="roundRect">
              <a:avLst/>
            </a:prstGeom>
            <a:solidFill>
              <a:srgbClr val="B7DEE8"/>
            </a:solidFill>
            <a:ln w="12700" cap="flat">
              <a:solidFill>
                <a:srgbClr val="000000"/>
              </a:solidFill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35719" tIns="35719" rIns="35719" bIns="35719" numCol="1" spcCol="38100" rtlCol="0" anchor="ctr">
              <a:noAutofit/>
            </a:bodyPr>
            <a:lstStyle/>
            <a:p>
              <a:pPr algn="ctr" defTabSz="410751" hangingPunct="0"/>
              <a:endParaRPr lang="en-US" sz="1969" dirty="0">
                <a:solidFill>
                  <a:srgbClr val="000000"/>
                </a:solidFill>
                <a:sym typeface="Gill Sans Light"/>
              </a:endParaRPr>
            </a:p>
          </p:txBody>
        </p:sp>
        <p:sp>
          <p:nvSpPr>
            <p:cNvPr id="70" name="Rectangle 69"/>
            <p:cNvSpPr/>
            <p:nvPr/>
          </p:nvSpPr>
          <p:spPr>
            <a:xfrm>
              <a:off x="10852331" y="6907185"/>
              <a:ext cx="638458" cy="413816"/>
            </a:xfrm>
            <a:prstGeom prst="rect">
              <a:avLst/>
            </a:prstGeom>
            <a:solidFill>
              <a:srgbClr val="B7DEE8"/>
            </a:solidFill>
            <a:ln w="12700" cap="flat">
              <a:solidFill>
                <a:srgbClr val="000000"/>
              </a:solidFill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35719" tIns="35719" rIns="35719" bIns="35719" numCol="1" spcCol="38100" rtlCol="0" anchor="ctr">
              <a:spAutoFit/>
            </a:bodyPr>
            <a:lstStyle/>
            <a:p>
              <a:pPr algn="ctr" defTabSz="410751" hangingPunct="0"/>
              <a:endParaRPr lang="en-US" sz="2531">
                <a:solidFill>
                  <a:srgbClr val="FFFFFF"/>
                </a:solidFill>
                <a:sym typeface="Gill Sans Light"/>
              </a:endParaRPr>
            </a:p>
          </p:txBody>
        </p:sp>
        <p:sp>
          <p:nvSpPr>
            <p:cNvPr id="82" name="Google Shape;109;p16"/>
            <p:cNvSpPr/>
            <p:nvPr/>
          </p:nvSpPr>
          <p:spPr>
            <a:xfrm>
              <a:off x="9878070" y="5532120"/>
              <a:ext cx="332259" cy="402180"/>
            </a:xfrm>
            <a:custGeom>
              <a:avLst/>
              <a:gdLst/>
              <a:ahLst/>
              <a:cxnLst/>
              <a:rect l="l" t="t" r="r" b="b"/>
              <a:pathLst>
                <a:path w="34024" h="8849" extrusionOk="0">
                  <a:moveTo>
                    <a:pt x="0" y="7829"/>
                  </a:moveTo>
                  <a:cubicBezTo>
                    <a:pt x="3006" y="6525"/>
                    <a:pt x="12362" y="-167"/>
                    <a:pt x="18033" y="3"/>
                  </a:cubicBezTo>
                  <a:cubicBezTo>
                    <a:pt x="23704" y="173"/>
                    <a:pt x="31359" y="7375"/>
                    <a:pt x="34024" y="8849"/>
                  </a:cubicBezTo>
                </a:path>
              </a:pathLst>
            </a:custGeom>
            <a:noFill/>
            <a:ln w="25400" cap="flat" cmpd="sng">
              <a:solidFill>
                <a:srgbClr val="595959"/>
              </a:solidFill>
              <a:prstDash val="solid"/>
              <a:round/>
              <a:headEnd type="none" w="med" len="med"/>
              <a:tailEnd type="stealth" w="med" len="med"/>
            </a:ln>
          </p:spPr>
        </p:sp>
      </p:grpSp>
    </p:spTree>
    <p:extLst>
      <p:ext uri="{BB962C8B-B14F-4D97-AF65-F5344CB8AC3E}">
        <p14:creationId xmlns:p14="http://schemas.microsoft.com/office/powerpoint/2010/main" val="20595317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51" grpId="0" animBg="1"/>
      <p:bldP spid="53" grpId="0" animBg="1"/>
      <p:bldP spid="62" grpId="0" animBg="1"/>
      <p:bldP spid="7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640" dirty="0"/>
              <a:t>The </a:t>
            </a:r>
            <a:r>
              <a:rPr lang="en-US" sz="4640" dirty="0" smtClean="0"/>
              <a:t>interpretation (Abstraction</a:t>
            </a:r>
            <a:r>
              <a:rPr lang="en-US" sz="4640" dirty="0"/>
              <a:t>) </a:t>
            </a:r>
            <a:r>
              <a:rPr lang="en-US" sz="4640" dirty="0"/>
              <a:t>function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uk-UA" smtClean="0"/>
              <a:pPr/>
              <a:t>18</a:t>
            </a:fld>
            <a:endParaRPr lang="uk-UA"/>
          </a:p>
        </p:txBody>
      </p:sp>
      <p:grpSp>
        <p:nvGrpSpPr>
          <p:cNvPr id="111" name="Google Shape;113;p16"/>
          <p:cNvGrpSpPr/>
          <p:nvPr/>
        </p:nvGrpSpPr>
        <p:grpSpPr>
          <a:xfrm>
            <a:off x="2434677" y="2545250"/>
            <a:ext cx="7695662" cy="1030520"/>
            <a:chOff x="816650" y="1003700"/>
            <a:chExt cx="7510700" cy="1059000"/>
          </a:xfrm>
        </p:grpSpPr>
        <p:sp>
          <p:nvSpPr>
            <p:cNvPr id="112" name="Google Shape;114;p16"/>
            <p:cNvSpPr/>
            <p:nvPr/>
          </p:nvSpPr>
          <p:spPr>
            <a:xfrm>
              <a:off x="7213150" y="1003700"/>
              <a:ext cx="1114200" cy="1059000"/>
            </a:xfrm>
            <a:prstGeom prst="pentagon">
              <a:avLst>
                <a:gd name="hf" fmla="val 105146"/>
                <a:gd name="vf" fmla="val 110557"/>
              </a:avLst>
            </a:prstGeom>
            <a:solidFill>
              <a:srgbClr val="EAD1DC"/>
            </a:solidFill>
            <a:ln w="9525" cap="flat" cmpd="sng">
              <a:solidFill>
                <a:srgbClr val="741B4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64283" tIns="64283" rIns="64283" bIns="128584" anchor="ctr" anchorCtr="0">
              <a:noAutofit/>
            </a:bodyPr>
            <a:lstStyle/>
            <a:p>
              <a:pPr algn="ctr">
                <a:buClr>
                  <a:schemeClr val="dk1"/>
                </a:buClr>
                <a:buSzPts val="1100"/>
              </a:pPr>
              <a:r>
                <a:rPr lang="en" sz="1406" b="1">
                  <a:solidFill>
                    <a:schemeClr val="dk1"/>
                  </a:solidFill>
                  <a:latin typeface="Arial" charset="0"/>
                  <a:ea typeface="Arial" charset="0"/>
                  <a:cs typeface="Arial" charset="0"/>
                </a:rPr>
                <a:t>13￫C</a:t>
              </a:r>
              <a:endParaRPr sz="1406" b="1">
                <a:solidFill>
                  <a:schemeClr val="dk1"/>
                </a:solidFill>
                <a:latin typeface="Arial" charset="0"/>
                <a:ea typeface="Arial" charset="0"/>
                <a:cs typeface="Arial" charset="0"/>
              </a:endParaRPr>
            </a:p>
            <a:p>
              <a:pPr algn="ctr">
                <a:buClr>
                  <a:schemeClr val="dk1"/>
                </a:buClr>
                <a:buSzPts val="1100"/>
              </a:pPr>
              <a:r>
                <a:rPr lang="en" sz="1406" b="1">
                  <a:solidFill>
                    <a:schemeClr val="dk1"/>
                  </a:solidFill>
                  <a:latin typeface="Arial" charset="0"/>
                  <a:ea typeface="Arial" charset="0"/>
                  <a:cs typeface="Arial" charset="0"/>
                </a:rPr>
                <a:t>23￫A</a:t>
              </a:r>
              <a:endParaRPr sz="1406" b="1">
                <a:solidFill>
                  <a:schemeClr val="dk1"/>
                </a:solidFill>
                <a:latin typeface="Arial" charset="0"/>
                <a:ea typeface="Arial" charset="0"/>
                <a:cs typeface="Arial" charset="0"/>
              </a:endParaRPr>
            </a:p>
            <a:p>
              <a:pPr algn="ctr">
                <a:buClr>
                  <a:schemeClr val="dk1"/>
                </a:buClr>
                <a:buSzPts val="1100"/>
              </a:pPr>
              <a:r>
                <a:rPr lang="en" sz="1406" b="1">
                  <a:solidFill>
                    <a:schemeClr val="dk1"/>
                  </a:solidFill>
                  <a:latin typeface="Arial" charset="0"/>
                  <a:ea typeface="Arial" charset="0"/>
                  <a:cs typeface="Arial" charset="0"/>
                </a:rPr>
                <a:t>47￫D</a:t>
              </a:r>
              <a:endParaRPr sz="1406" b="1">
                <a:solidFill>
                  <a:schemeClr val="dk1"/>
                </a:solidFill>
                <a:latin typeface="Arial" charset="0"/>
                <a:ea typeface="Arial" charset="0"/>
                <a:cs typeface="Arial" charset="0"/>
              </a:endParaRPr>
            </a:p>
            <a:p>
              <a:pPr algn="ctr"/>
              <a:r>
                <a:rPr lang="en" sz="1406" b="1">
                  <a:solidFill>
                    <a:schemeClr val="dk1"/>
                  </a:solidFill>
                  <a:latin typeface="Arial" charset="0"/>
                  <a:ea typeface="Arial" charset="0"/>
                  <a:cs typeface="Arial" charset="0"/>
                </a:rPr>
                <a:t>71￫B</a:t>
              </a:r>
              <a:endParaRPr sz="1406" b="1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13" name="Google Shape;115;p16"/>
            <p:cNvSpPr/>
            <p:nvPr/>
          </p:nvSpPr>
          <p:spPr>
            <a:xfrm>
              <a:off x="5614025" y="1003700"/>
              <a:ext cx="1114200" cy="1059000"/>
            </a:xfrm>
            <a:prstGeom prst="pentagon">
              <a:avLst>
                <a:gd name="hf" fmla="val 105146"/>
                <a:gd name="vf" fmla="val 110557"/>
              </a:avLst>
            </a:prstGeom>
            <a:solidFill>
              <a:srgbClr val="EAD1DC"/>
            </a:solidFill>
            <a:ln w="9525" cap="flat" cmpd="sng">
              <a:solidFill>
                <a:srgbClr val="741B4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64283" tIns="64283" rIns="64283" bIns="128584" anchor="ctr" anchorCtr="0">
              <a:noAutofit/>
            </a:bodyPr>
            <a:lstStyle/>
            <a:p>
              <a:pPr algn="ctr"/>
              <a:r>
                <a:rPr lang="en" sz="1406" b="1">
                  <a:solidFill>
                    <a:schemeClr val="dk1"/>
                  </a:solidFill>
                  <a:latin typeface="Arial" charset="0"/>
                  <a:ea typeface="Arial" charset="0"/>
                  <a:cs typeface="Arial" charset="0"/>
                </a:rPr>
                <a:t>13￫C</a:t>
              </a:r>
              <a:endParaRPr sz="1406" b="1">
                <a:solidFill>
                  <a:schemeClr val="dk1"/>
                </a:solidFill>
                <a:latin typeface="Arial" charset="0"/>
                <a:ea typeface="Arial" charset="0"/>
                <a:cs typeface="Arial" charset="0"/>
              </a:endParaRPr>
            </a:p>
            <a:p>
              <a:pPr algn="ctr"/>
              <a:r>
                <a:rPr lang="en" sz="1406" b="1">
                  <a:solidFill>
                    <a:schemeClr val="dk1"/>
                  </a:solidFill>
                  <a:latin typeface="Arial" charset="0"/>
                  <a:ea typeface="Arial" charset="0"/>
                  <a:cs typeface="Arial" charset="0"/>
                </a:rPr>
                <a:t>23￫A</a:t>
              </a:r>
              <a:endParaRPr sz="1406" b="1">
                <a:solidFill>
                  <a:schemeClr val="dk1"/>
                </a:solidFill>
                <a:latin typeface="Arial" charset="0"/>
                <a:ea typeface="Arial" charset="0"/>
                <a:cs typeface="Arial" charset="0"/>
              </a:endParaRPr>
            </a:p>
            <a:p>
              <a:pPr algn="ctr"/>
              <a:r>
                <a:rPr lang="en" sz="1406" b="1">
                  <a:solidFill>
                    <a:schemeClr val="dk1"/>
                  </a:solidFill>
                  <a:latin typeface="Arial" charset="0"/>
                  <a:ea typeface="Arial" charset="0"/>
                  <a:cs typeface="Arial" charset="0"/>
                </a:rPr>
                <a:t>71￫B</a:t>
              </a:r>
              <a:endParaRPr sz="1406" b="1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14" name="Google Shape;116;p16"/>
            <p:cNvSpPr/>
            <p:nvPr/>
          </p:nvSpPr>
          <p:spPr>
            <a:xfrm>
              <a:off x="4014900" y="1003700"/>
              <a:ext cx="1114200" cy="1059000"/>
            </a:xfrm>
            <a:prstGeom prst="pentagon">
              <a:avLst>
                <a:gd name="hf" fmla="val 105146"/>
                <a:gd name="vf" fmla="val 110557"/>
              </a:avLst>
            </a:prstGeom>
            <a:solidFill>
              <a:srgbClr val="EAD1DC"/>
            </a:solidFill>
            <a:ln w="9525" cap="flat" cmpd="sng">
              <a:solidFill>
                <a:srgbClr val="741B4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64283" tIns="64283" rIns="64283" bIns="128584" anchor="ctr" anchorCtr="0">
              <a:noAutofit/>
            </a:bodyPr>
            <a:lstStyle/>
            <a:p>
              <a:pPr algn="ctr"/>
              <a:r>
                <a:rPr lang="en" sz="1406" b="1">
                  <a:solidFill>
                    <a:schemeClr val="dk1"/>
                  </a:solidFill>
                  <a:latin typeface="Arial" charset="0"/>
                  <a:ea typeface="Arial" charset="0"/>
                  <a:cs typeface="Arial" charset="0"/>
                </a:rPr>
                <a:t>23￫A</a:t>
              </a:r>
              <a:endParaRPr sz="1406" b="1">
                <a:solidFill>
                  <a:schemeClr val="dk1"/>
                </a:solidFill>
                <a:latin typeface="Arial" charset="0"/>
                <a:ea typeface="Arial" charset="0"/>
                <a:cs typeface="Arial" charset="0"/>
              </a:endParaRPr>
            </a:p>
            <a:p>
              <a:pPr algn="ctr"/>
              <a:r>
                <a:rPr lang="en" sz="1406" b="1">
                  <a:solidFill>
                    <a:schemeClr val="dk1"/>
                  </a:solidFill>
                  <a:latin typeface="Arial" charset="0"/>
                  <a:ea typeface="Arial" charset="0"/>
                  <a:cs typeface="Arial" charset="0"/>
                </a:rPr>
                <a:t>71￫B</a:t>
              </a:r>
              <a:endParaRPr sz="1406" b="1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15" name="Google Shape;117;p16"/>
            <p:cNvSpPr/>
            <p:nvPr/>
          </p:nvSpPr>
          <p:spPr>
            <a:xfrm>
              <a:off x="2415775" y="1003700"/>
              <a:ext cx="1114200" cy="1059000"/>
            </a:xfrm>
            <a:prstGeom prst="pentagon">
              <a:avLst>
                <a:gd name="hf" fmla="val 105146"/>
                <a:gd name="vf" fmla="val 110557"/>
              </a:avLst>
            </a:prstGeom>
            <a:solidFill>
              <a:srgbClr val="EAD1DC"/>
            </a:solidFill>
            <a:ln w="9525" cap="flat" cmpd="sng">
              <a:solidFill>
                <a:srgbClr val="741B4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64283" tIns="64283" rIns="64283" bIns="128584" anchor="ctr" anchorCtr="0">
              <a:noAutofit/>
            </a:bodyPr>
            <a:lstStyle/>
            <a:p>
              <a:pPr algn="ctr"/>
              <a:r>
                <a:rPr lang="en" sz="1406" b="1">
                  <a:solidFill>
                    <a:schemeClr val="dk1"/>
                  </a:solidFill>
                  <a:latin typeface="Arial" charset="0"/>
                  <a:ea typeface="Arial" charset="0"/>
                  <a:cs typeface="Arial" charset="0"/>
                </a:rPr>
                <a:t>23￫A</a:t>
              </a:r>
              <a:endParaRPr sz="1406" b="1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16" name="Google Shape;118;p16"/>
            <p:cNvSpPr/>
            <p:nvPr/>
          </p:nvSpPr>
          <p:spPr>
            <a:xfrm>
              <a:off x="816650" y="1003700"/>
              <a:ext cx="1114200" cy="1059000"/>
            </a:xfrm>
            <a:prstGeom prst="pentagon">
              <a:avLst>
                <a:gd name="hf" fmla="val 105146"/>
                <a:gd name="vf" fmla="val 110557"/>
              </a:avLst>
            </a:prstGeom>
            <a:solidFill>
              <a:srgbClr val="EAD1DC"/>
            </a:solidFill>
            <a:ln w="9525" cap="flat" cmpd="sng">
              <a:solidFill>
                <a:srgbClr val="741B4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64283" rIns="0" bIns="128584" anchor="ctr" anchorCtr="0">
              <a:noAutofit/>
            </a:bodyPr>
            <a:lstStyle/>
            <a:p>
              <a:pPr algn="ctr"/>
              <a:r>
                <a:rPr lang="en" sz="1406" b="1">
                  <a:solidFill>
                    <a:srgbClr val="666666"/>
                  </a:solidFill>
                  <a:latin typeface="Arial" charset="0"/>
                  <a:ea typeface="Arial" charset="0"/>
                  <a:cs typeface="Arial" charset="0"/>
                </a:rPr>
                <a:t>(empty)</a:t>
              </a:r>
              <a:endParaRPr sz="1406" b="1">
                <a:solidFill>
                  <a:srgbClr val="666666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17" name="Google Shape;119;p16"/>
            <p:cNvSpPr/>
            <p:nvPr/>
          </p:nvSpPr>
          <p:spPr>
            <a:xfrm>
              <a:off x="1752250" y="1054670"/>
              <a:ext cx="850600" cy="221225"/>
            </a:xfrm>
            <a:custGeom>
              <a:avLst/>
              <a:gdLst/>
              <a:ahLst/>
              <a:cxnLst/>
              <a:rect l="l" t="t" r="r" b="b"/>
              <a:pathLst>
                <a:path w="34024" h="8849" extrusionOk="0">
                  <a:moveTo>
                    <a:pt x="0" y="7829"/>
                  </a:moveTo>
                  <a:cubicBezTo>
                    <a:pt x="3006" y="6525"/>
                    <a:pt x="12362" y="-167"/>
                    <a:pt x="18033" y="3"/>
                  </a:cubicBezTo>
                  <a:cubicBezTo>
                    <a:pt x="23704" y="173"/>
                    <a:pt x="31359" y="7375"/>
                    <a:pt x="34024" y="8849"/>
                  </a:cubicBezTo>
                </a:path>
              </a:pathLst>
            </a:custGeom>
            <a:noFill/>
            <a:ln w="25400" cap="flat" cmpd="sng">
              <a:solidFill>
                <a:schemeClr val="dk2"/>
              </a:solidFill>
              <a:prstDash val="solid"/>
              <a:round/>
              <a:headEnd type="none" w="med" len="med"/>
              <a:tailEnd type="stealth" w="med" len="med"/>
            </a:ln>
          </p:spPr>
        </p:sp>
        <p:sp>
          <p:nvSpPr>
            <p:cNvPr id="118" name="Google Shape;120;p16"/>
            <p:cNvSpPr/>
            <p:nvPr/>
          </p:nvSpPr>
          <p:spPr>
            <a:xfrm>
              <a:off x="3347138" y="1054670"/>
              <a:ext cx="850600" cy="221225"/>
            </a:xfrm>
            <a:custGeom>
              <a:avLst/>
              <a:gdLst/>
              <a:ahLst/>
              <a:cxnLst/>
              <a:rect l="l" t="t" r="r" b="b"/>
              <a:pathLst>
                <a:path w="34024" h="8849" extrusionOk="0">
                  <a:moveTo>
                    <a:pt x="0" y="7829"/>
                  </a:moveTo>
                  <a:cubicBezTo>
                    <a:pt x="3006" y="6525"/>
                    <a:pt x="12362" y="-167"/>
                    <a:pt x="18033" y="3"/>
                  </a:cubicBezTo>
                  <a:cubicBezTo>
                    <a:pt x="23704" y="173"/>
                    <a:pt x="31359" y="7375"/>
                    <a:pt x="34024" y="8849"/>
                  </a:cubicBezTo>
                </a:path>
              </a:pathLst>
            </a:custGeom>
            <a:noFill/>
            <a:ln w="25400" cap="flat" cmpd="sng">
              <a:solidFill>
                <a:schemeClr val="dk2"/>
              </a:solidFill>
              <a:prstDash val="solid"/>
              <a:round/>
              <a:headEnd type="none" w="med" len="med"/>
              <a:tailEnd type="stealth" w="med" len="med"/>
            </a:ln>
          </p:spPr>
        </p:sp>
        <p:sp>
          <p:nvSpPr>
            <p:cNvPr id="119" name="Google Shape;121;p16"/>
            <p:cNvSpPr/>
            <p:nvPr/>
          </p:nvSpPr>
          <p:spPr>
            <a:xfrm>
              <a:off x="4946250" y="1054670"/>
              <a:ext cx="850600" cy="221225"/>
            </a:xfrm>
            <a:custGeom>
              <a:avLst/>
              <a:gdLst/>
              <a:ahLst/>
              <a:cxnLst/>
              <a:rect l="l" t="t" r="r" b="b"/>
              <a:pathLst>
                <a:path w="34024" h="8849" extrusionOk="0">
                  <a:moveTo>
                    <a:pt x="0" y="7829"/>
                  </a:moveTo>
                  <a:cubicBezTo>
                    <a:pt x="3006" y="6525"/>
                    <a:pt x="12362" y="-167"/>
                    <a:pt x="18033" y="3"/>
                  </a:cubicBezTo>
                  <a:cubicBezTo>
                    <a:pt x="23704" y="173"/>
                    <a:pt x="31359" y="7375"/>
                    <a:pt x="34024" y="8849"/>
                  </a:cubicBezTo>
                </a:path>
              </a:pathLst>
            </a:custGeom>
            <a:noFill/>
            <a:ln w="25400" cap="flat" cmpd="sng">
              <a:solidFill>
                <a:schemeClr val="dk2"/>
              </a:solidFill>
              <a:prstDash val="solid"/>
              <a:round/>
              <a:headEnd type="none" w="med" len="med"/>
              <a:tailEnd type="stealth" w="med" len="med"/>
            </a:ln>
          </p:spPr>
        </p:sp>
        <p:sp>
          <p:nvSpPr>
            <p:cNvPr id="120" name="Google Shape;122;p16"/>
            <p:cNvSpPr/>
            <p:nvPr/>
          </p:nvSpPr>
          <p:spPr>
            <a:xfrm>
              <a:off x="6545388" y="1054670"/>
              <a:ext cx="850600" cy="221225"/>
            </a:xfrm>
            <a:custGeom>
              <a:avLst/>
              <a:gdLst/>
              <a:ahLst/>
              <a:cxnLst/>
              <a:rect l="l" t="t" r="r" b="b"/>
              <a:pathLst>
                <a:path w="34024" h="8849" extrusionOk="0">
                  <a:moveTo>
                    <a:pt x="0" y="7829"/>
                  </a:moveTo>
                  <a:cubicBezTo>
                    <a:pt x="3006" y="6525"/>
                    <a:pt x="12362" y="-167"/>
                    <a:pt x="18033" y="3"/>
                  </a:cubicBezTo>
                  <a:cubicBezTo>
                    <a:pt x="23704" y="173"/>
                    <a:pt x="31359" y="7375"/>
                    <a:pt x="34024" y="8849"/>
                  </a:cubicBezTo>
                </a:path>
              </a:pathLst>
            </a:custGeom>
            <a:noFill/>
            <a:ln w="25400" cap="flat" cmpd="sng">
              <a:solidFill>
                <a:schemeClr val="dk2"/>
              </a:solidFill>
              <a:prstDash val="solid"/>
              <a:round/>
              <a:headEnd type="none" w="med" len="med"/>
              <a:tailEnd type="stealth" w="med" len="med"/>
            </a:ln>
          </p:spPr>
        </p:sp>
      </p:grpSp>
      <p:grpSp>
        <p:nvGrpSpPr>
          <p:cNvPr id="14" name="Google Shape;78;p16"/>
          <p:cNvGrpSpPr/>
          <p:nvPr/>
        </p:nvGrpSpPr>
        <p:grpSpPr>
          <a:xfrm>
            <a:off x="2627915" y="4544309"/>
            <a:ext cx="7286625" cy="1785465"/>
            <a:chOff x="1003700" y="2638769"/>
            <a:chExt cx="7136600" cy="1580731"/>
          </a:xfrm>
        </p:grpSpPr>
        <p:grpSp>
          <p:nvGrpSpPr>
            <p:cNvPr id="15" name="Google Shape;79;p16"/>
            <p:cNvGrpSpPr/>
            <p:nvPr/>
          </p:nvGrpSpPr>
          <p:grpSpPr>
            <a:xfrm>
              <a:off x="7400200" y="2815500"/>
              <a:ext cx="740100" cy="1404000"/>
              <a:chOff x="612425" y="3427925"/>
              <a:chExt cx="740100" cy="1404000"/>
            </a:xfrm>
          </p:grpSpPr>
          <p:sp>
            <p:nvSpPr>
              <p:cNvPr id="44" name="Google Shape;80;p16"/>
              <p:cNvSpPr/>
              <p:nvPr/>
            </p:nvSpPr>
            <p:spPr>
              <a:xfrm>
                <a:off x="612425" y="3427925"/>
                <a:ext cx="740100" cy="280800"/>
              </a:xfrm>
              <a:prstGeom prst="rect">
                <a:avLst/>
              </a:prstGeom>
              <a:solidFill>
                <a:srgbClr val="FCE5CD"/>
              </a:solidFill>
              <a:ln w="9525" cap="flat" cmpd="sng">
                <a:solidFill>
                  <a:srgbClr val="B45F0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0" tIns="0" rIns="0" bIns="0" anchor="ctr" anchorCtr="0">
                <a:noAutofit/>
              </a:bodyPr>
              <a:lstStyle/>
              <a:p>
                <a:pPr algn="ctr" defTabSz="642915">
                  <a:buClr>
                    <a:srgbClr val="000000"/>
                  </a:buClr>
                  <a:defRPr/>
                </a:pPr>
                <a:r>
                  <a:rPr lang="en" sz="1406" b="1" kern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rPr>
                  <a:t>13￫C</a:t>
                </a:r>
                <a:endParaRPr sz="1406" b="1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5" name="Google Shape;81;p16"/>
              <p:cNvSpPr/>
              <p:nvPr/>
            </p:nvSpPr>
            <p:spPr>
              <a:xfrm>
                <a:off x="612425" y="3708725"/>
                <a:ext cx="740100" cy="280800"/>
              </a:xfrm>
              <a:prstGeom prst="rect">
                <a:avLst/>
              </a:prstGeom>
              <a:solidFill>
                <a:srgbClr val="FCE5CD"/>
              </a:solidFill>
              <a:ln w="9525" cap="flat" cmpd="sng">
                <a:solidFill>
                  <a:srgbClr val="B45F0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0" tIns="0" rIns="0" bIns="0" anchor="ctr" anchorCtr="0">
                <a:noAutofit/>
              </a:bodyPr>
              <a:lstStyle/>
              <a:p>
                <a:pPr algn="ctr" defTabSz="642915">
                  <a:buClr>
                    <a:srgbClr val="000000"/>
                  </a:buClr>
                  <a:defRPr/>
                </a:pPr>
                <a:r>
                  <a:rPr lang="en" sz="1406" b="1" kern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rPr>
                  <a:t>-</a:t>
                </a:r>
                <a:endParaRPr sz="1406" b="1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6" name="Google Shape;82;p16"/>
              <p:cNvSpPr/>
              <p:nvPr/>
            </p:nvSpPr>
            <p:spPr>
              <a:xfrm>
                <a:off x="612425" y="3989525"/>
                <a:ext cx="740100" cy="280800"/>
              </a:xfrm>
              <a:prstGeom prst="rect">
                <a:avLst/>
              </a:prstGeom>
              <a:solidFill>
                <a:srgbClr val="FCE5CD"/>
              </a:solidFill>
              <a:ln w="9525" cap="flat" cmpd="sng">
                <a:solidFill>
                  <a:srgbClr val="B45F0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0" tIns="0" rIns="0" bIns="0" anchor="ctr" anchorCtr="0">
                <a:noAutofit/>
              </a:bodyPr>
              <a:lstStyle/>
              <a:p>
                <a:pPr algn="ctr" defTabSz="642915">
                  <a:buClr>
                    <a:srgbClr val="000000"/>
                  </a:buClr>
                  <a:buSzPts val="1100"/>
                  <a:defRPr/>
                </a:pPr>
                <a:r>
                  <a:rPr lang="en" sz="1406" b="1" kern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rPr>
                  <a:t>23￫A</a:t>
                </a:r>
                <a:endParaRPr sz="1406" b="1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7" name="Google Shape;83;p16"/>
              <p:cNvSpPr/>
              <p:nvPr/>
            </p:nvSpPr>
            <p:spPr>
              <a:xfrm>
                <a:off x="612425" y="4270325"/>
                <a:ext cx="740100" cy="280800"/>
              </a:xfrm>
              <a:prstGeom prst="rect">
                <a:avLst/>
              </a:prstGeom>
              <a:solidFill>
                <a:srgbClr val="FCE5CD"/>
              </a:solidFill>
              <a:ln w="9525" cap="flat" cmpd="sng">
                <a:solidFill>
                  <a:srgbClr val="B45F0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0" tIns="0" rIns="0" bIns="0" anchor="ctr" anchorCtr="0">
                <a:noAutofit/>
              </a:bodyPr>
              <a:lstStyle/>
              <a:p>
                <a:pPr algn="ctr" defTabSz="642915">
                  <a:buClr>
                    <a:srgbClr val="000000"/>
                  </a:buClr>
                  <a:defRPr/>
                </a:pPr>
                <a:r>
                  <a:rPr lang="en" sz="1406" b="1" kern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rPr>
                  <a:t>47￫D</a:t>
                </a:r>
                <a:endParaRPr sz="1406" b="1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8" name="Google Shape;84;p16"/>
              <p:cNvSpPr/>
              <p:nvPr/>
            </p:nvSpPr>
            <p:spPr>
              <a:xfrm>
                <a:off x="612425" y="4551125"/>
                <a:ext cx="740100" cy="280800"/>
              </a:xfrm>
              <a:prstGeom prst="rect">
                <a:avLst/>
              </a:prstGeom>
              <a:solidFill>
                <a:srgbClr val="FCE5CD"/>
              </a:solidFill>
              <a:ln w="9525" cap="flat" cmpd="sng">
                <a:solidFill>
                  <a:srgbClr val="B45F0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0" tIns="0" rIns="0" bIns="0" anchor="ctr" anchorCtr="0">
                <a:noAutofit/>
              </a:bodyPr>
              <a:lstStyle/>
              <a:p>
                <a:pPr algn="ctr" defTabSz="642915">
                  <a:buClr>
                    <a:srgbClr val="000000"/>
                  </a:buClr>
                  <a:buSzPts val="1100"/>
                  <a:defRPr/>
                </a:pPr>
                <a:r>
                  <a:rPr lang="en" sz="1406" b="1" kern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rPr>
                  <a:t>71￫B</a:t>
                </a:r>
                <a:endParaRPr sz="1406" b="1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6" name="Google Shape;85;p16"/>
            <p:cNvGrpSpPr/>
            <p:nvPr/>
          </p:nvGrpSpPr>
          <p:grpSpPr>
            <a:xfrm>
              <a:off x="5801075" y="2815500"/>
              <a:ext cx="740100" cy="1404000"/>
              <a:chOff x="612425" y="3427925"/>
              <a:chExt cx="740100" cy="1404000"/>
            </a:xfrm>
          </p:grpSpPr>
          <p:sp>
            <p:nvSpPr>
              <p:cNvPr id="39" name="Google Shape;86;p16"/>
              <p:cNvSpPr/>
              <p:nvPr/>
            </p:nvSpPr>
            <p:spPr>
              <a:xfrm>
                <a:off x="612425" y="3427925"/>
                <a:ext cx="740100" cy="280800"/>
              </a:xfrm>
              <a:prstGeom prst="rect">
                <a:avLst/>
              </a:prstGeom>
              <a:solidFill>
                <a:srgbClr val="FCE5CD"/>
              </a:solidFill>
              <a:ln w="9525" cap="flat" cmpd="sng">
                <a:solidFill>
                  <a:srgbClr val="B45F0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0" tIns="0" rIns="0" bIns="0" anchor="ctr" anchorCtr="0">
                <a:noAutofit/>
              </a:bodyPr>
              <a:lstStyle/>
              <a:p>
                <a:pPr algn="ctr" defTabSz="642915">
                  <a:buClr>
                    <a:srgbClr val="000000"/>
                  </a:buClr>
                  <a:defRPr/>
                </a:pPr>
                <a:r>
                  <a:rPr lang="en" sz="1406" b="1" kern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rPr>
                  <a:t>13￫C</a:t>
                </a:r>
                <a:endParaRPr sz="1406" b="1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0" name="Google Shape;87;p16"/>
              <p:cNvSpPr/>
              <p:nvPr/>
            </p:nvSpPr>
            <p:spPr>
              <a:xfrm>
                <a:off x="612425" y="3708725"/>
                <a:ext cx="740100" cy="280800"/>
              </a:xfrm>
              <a:prstGeom prst="rect">
                <a:avLst/>
              </a:prstGeom>
              <a:solidFill>
                <a:srgbClr val="FCE5CD"/>
              </a:solidFill>
              <a:ln w="9525" cap="flat" cmpd="sng">
                <a:solidFill>
                  <a:srgbClr val="B45F0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0" tIns="0" rIns="0" bIns="0" anchor="ctr" anchorCtr="0">
                <a:noAutofit/>
              </a:bodyPr>
              <a:lstStyle/>
              <a:p>
                <a:pPr algn="ctr" defTabSz="642915">
                  <a:buClr>
                    <a:srgbClr val="000000"/>
                  </a:buClr>
                  <a:defRPr/>
                </a:pPr>
                <a:r>
                  <a:rPr lang="en" sz="1406" b="1" kern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rPr>
                  <a:t>-</a:t>
                </a:r>
                <a:endParaRPr sz="1406" b="1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1" name="Google Shape;88;p16"/>
              <p:cNvSpPr/>
              <p:nvPr/>
            </p:nvSpPr>
            <p:spPr>
              <a:xfrm>
                <a:off x="612425" y="3989525"/>
                <a:ext cx="740100" cy="280800"/>
              </a:xfrm>
              <a:prstGeom prst="rect">
                <a:avLst/>
              </a:prstGeom>
              <a:solidFill>
                <a:srgbClr val="FCE5CD"/>
              </a:solidFill>
              <a:ln w="9525" cap="flat" cmpd="sng">
                <a:solidFill>
                  <a:srgbClr val="B45F0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0" tIns="0" rIns="0" bIns="0" anchor="ctr" anchorCtr="0">
                <a:noAutofit/>
              </a:bodyPr>
              <a:lstStyle/>
              <a:p>
                <a:pPr algn="ctr" defTabSz="642915">
                  <a:buClr>
                    <a:srgbClr val="000000"/>
                  </a:buClr>
                  <a:buSzPts val="1100"/>
                  <a:defRPr/>
                </a:pPr>
                <a:r>
                  <a:rPr lang="en" sz="1406" b="1" kern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rPr>
                  <a:t>23￫A</a:t>
                </a:r>
                <a:endParaRPr sz="1406" b="1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2" name="Google Shape;89;p16"/>
              <p:cNvSpPr/>
              <p:nvPr/>
            </p:nvSpPr>
            <p:spPr>
              <a:xfrm>
                <a:off x="612425" y="4270325"/>
                <a:ext cx="740100" cy="280800"/>
              </a:xfrm>
              <a:prstGeom prst="rect">
                <a:avLst/>
              </a:prstGeom>
              <a:solidFill>
                <a:srgbClr val="FCE5CD"/>
              </a:solidFill>
              <a:ln w="9525" cap="flat" cmpd="sng">
                <a:solidFill>
                  <a:srgbClr val="B45F0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0" tIns="0" rIns="0" bIns="0" anchor="ctr" anchorCtr="0">
                <a:noAutofit/>
              </a:bodyPr>
              <a:lstStyle/>
              <a:p>
                <a:pPr algn="ctr" defTabSz="642915">
                  <a:buClr>
                    <a:srgbClr val="000000"/>
                  </a:buClr>
                  <a:defRPr/>
                </a:pPr>
                <a:r>
                  <a:rPr lang="en" sz="1406" b="1" kern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rPr>
                  <a:t>-</a:t>
                </a:r>
                <a:endParaRPr sz="1406" b="1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3" name="Google Shape;90;p16"/>
              <p:cNvSpPr/>
              <p:nvPr/>
            </p:nvSpPr>
            <p:spPr>
              <a:xfrm>
                <a:off x="612425" y="4551125"/>
                <a:ext cx="740100" cy="280800"/>
              </a:xfrm>
              <a:prstGeom prst="rect">
                <a:avLst/>
              </a:prstGeom>
              <a:solidFill>
                <a:srgbClr val="FCE5CD"/>
              </a:solidFill>
              <a:ln w="9525" cap="flat" cmpd="sng">
                <a:solidFill>
                  <a:srgbClr val="B45F0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0" tIns="0" rIns="0" bIns="0" anchor="ctr" anchorCtr="0">
                <a:noAutofit/>
              </a:bodyPr>
              <a:lstStyle/>
              <a:p>
                <a:pPr algn="ctr" defTabSz="642915">
                  <a:buClr>
                    <a:srgbClr val="000000"/>
                  </a:buClr>
                  <a:buSzPts val="1100"/>
                  <a:defRPr/>
                </a:pPr>
                <a:r>
                  <a:rPr lang="en" sz="1406" b="1" kern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rPr>
                  <a:t>71￫B</a:t>
                </a:r>
                <a:endParaRPr sz="1406" b="1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7" name="Google Shape;91;p16"/>
            <p:cNvGrpSpPr/>
            <p:nvPr/>
          </p:nvGrpSpPr>
          <p:grpSpPr>
            <a:xfrm>
              <a:off x="4201950" y="2815500"/>
              <a:ext cx="740100" cy="1404000"/>
              <a:chOff x="612425" y="3427925"/>
              <a:chExt cx="740100" cy="1404000"/>
            </a:xfrm>
          </p:grpSpPr>
          <p:sp>
            <p:nvSpPr>
              <p:cNvPr id="34" name="Google Shape;92;p16"/>
              <p:cNvSpPr/>
              <p:nvPr/>
            </p:nvSpPr>
            <p:spPr>
              <a:xfrm>
                <a:off x="612425" y="3427925"/>
                <a:ext cx="740100" cy="280800"/>
              </a:xfrm>
              <a:prstGeom prst="rect">
                <a:avLst/>
              </a:prstGeom>
              <a:solidFill>
                <a:srgbClr val="FCE5CD"/>
              </a:solidFill>
              <a:ln w="9525" cap="flat" cmpd="sng">
                <a:solidFill>
                  <a:srgbClr val="B45F0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0" tIns="0" rIns="0" bIns="0" anchor="ctr" anchorCtr="0">
                <a:noAutofit/>
              </a:bodyPr>
              <a:lstStyle/>
              <a:p>
                <a:pPr algn="ctr" defTabSz="642915">
                  <a:buClr>
                    <a:srgbClr val="000000"/>
                  </a:buClr>
                  <a:defRPr/>
                </a:pPr>
                <a:r>
                  <a:rPr lang="en" sz="1406" b="1" kern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rPr>
                  <a:t>-</a:t>
                </a:r>
                <a:endParaRPr sz="1406" b="1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" name="Google Shape;93;p16"/>
              <p:cNvSpPr/>
              <p:nvPr/>
            </p:nvSpPr>
            <p:spPr>
              <a:xfrm>
                <a:off x="612425" y="3708725"/>
                <a:ext cx="740100" cy="280800"/>
              </a:xfrm>
              <a:prstGeom prst="rect">
                <a:avLst/>
              </a:prstGeom>
              <a:solidFill>
                <a:srgbClr val="FCE5CD"/>
              </a:solidFill>
              <a:ln w="9525" cap="flat" cmpd="sng">
                <a:solidFill>
                  <a:srgbClr val="B45F0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0" tIns="0" rIns="0" bIns="0" anchor="ctr" anchorCtr="0">
                <a:noAutofit/>
              </a:bodyPr>
              <a:lstStyle/>
              <a:p>
                <a:pPr algn="ctr" defTabSz="642915">
                  <a:buClr>
                    <a:srgbClr val="000000"/>
                  </a:buClr>
                  <a:defRPr/>
                </a:pPr>
                <a:r>
                  <a:rPr lang="en" sz="1406" b="1" kern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rPr>
                  <a:t>-</a:t>
                </a:r>
                <a:endParaRPr sz="1406" b="1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6" name="Google Shape;94;p16"/>
              <p:cNvSpPr/>
              <p:nvPr/>
            </p:nvSpPr>
            <p:spPr>
              <a:xfrm>
                <a:off x="612425" y="3989525"/>
                <a:ext cx="740100" cy="280800"/>
              </a:xfrm>
              <a:prstGeom prst="rect">
                <a:avLst/>
              </a:prstGeom>
              <a:solidFill>
                <a:srgbClr val="FCE5CD"/>
              </a:solidFill>
              <a:ln w="9525" cap="flat" cmpd="sng">
                <a:solidFill>
                  <a:srgbClr val="B45F0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0" tIns="0" rIns="0" bIns="0" anchor="ctr" anchorCtr="0">
                <a:noAutofit/>
              </a:bodyPr>
              <a:lstStyle/>
              <a:p>
                <a:pPr algn="ctr" defTabSz="642915">
                  <a:buClr>
                    <a:srgbClr val="000000"/>
                  </a:buClr>
                  <a:buSzPts val="1100"/>
                  <a:defRPr/>
                </a:pPr>
                <a:r>
                  <a:rPr lang="en" sz="1406" b="1" kern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rPr>
                  <a:t>23￫A</a:t>
                </a:r>
                <a:endParaRPr sz="1406" b="1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7" name="Google Shape;95;p16"/>
              <p:cNvSpPr/>
              <p:nvPr/>
            </p:nvSpPr>
            <p:spPr>
              <a:xfrm>
                <a:off x="612425" y="4270325"/>
                <a:ext cx="740100" cy="280800"/>
              </a:xfrm>
              <a:prstGeom prst="rect">
                <a:avLst/>
              </a:prstGeom>
              <a:solidFill>
                <a:srgbClr val="FCE5CD"/>
              </a:solidFill>
              <a:ln w="9525" cap="flat" cmpd="sng">
                <a:solidFill>
                  <a:srgbClr val="B45F0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0" tIns="0" rIns="0" bIns="0" anchor="ctr" anchorCtr="0">
                <a:noAutofit/>
              </a:bodyPr>
              <a:lstStyle/>
              <a:p>
                <a:pPr algn="ctr" defTabSz="642915">
                  <a:buClr>
                    <a:srgbClr val="000000"/>
                  </a:buClr>
                  <a:defRPr/>
                </a:pPr>
                <a:r>
                  <a:rPr lang="en" sz="1406" b="1" kern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rPr>
                  <a:t>-</a:t>
                </a:r>
                <a:endParaRPr sz="1406" b="1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8" name="Google Shape;96;p16"/>
              <p:cNvSpPr/>
              <p:nvPr/>
            </p:nvSpPr>
            <p:spPr>
              <a:xfrm>
                <a:off x="612425" y="4551125"/>
                <a:ext cx="740100" cy="280800"/>
              </a:xfrm>
              <a:prstGeom prst="rect">
                <a:avLst/>
              </a:prstGeom>
              <a:solidFill>
                <a:srgbClr val="FCE5CD"/>
              </a:solidFill>
              <a:ln w="9525" cap="flat" cmpd="sng">
                <a:solidFill>
                  <a:srgbClr val="B45F0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0" tIns="0" rIns="0" bIns="0" anchor="ctr" anchorCtr="0">
                <a:noAutofit/>
              </a:bodyPr>
              <a:lstStyle/>
              <a:p>
                <a:pPr algn="ctr" defTabSz="642915">
                  <a:buClr>
                    <a:srgbClr val="000000"/>
                  </a:buClr>
                  <a:defRPr/>
                </a:pPr>
                <a:r>
                  <a:rPr lang="en" sz="1406" b="1" kern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rPr>
                  <a:t>71￫B</a:t>
                </a:r>
                <a:endParaRPr sz="1406" b="1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8" name="Google Shape;97;p16"/>
            <p:cNvGrpSpPr/>
            <p:nvPr/>
          </p:nvGrpSpPr>
          <p:grpSpPr>
            <a:xfrm>
              <a:off x="2602825" y="2815500"/>
              <a:ext cx="740100" cy="1404000"/>
              <a:chOff x="612425" y="3427925"/>
              <a:chExt cx="740100" cy="1404000"/>
            </a:xfrm>
          </p:grpSpPr>
          <p:sp>
            <p:nvSpPr>
              <p:cNvPr id="29" name="Google Shape;98;p16"/>
              <p:cNvSpPr/>
              <p:nvPr/>
            </p:nvSpPr>
            <p:spPr>
              <a:xfrm>
                <a:off x="612425" y="3427925"/>
                <a:ext cx="740100" cy="280800"/>
              </a:xfrm>
              <a:prstGeom prst="rect">
                <a:avLst/>
              </a:prstGeom>
              <a:solidFill>
                <a:srgbClr val="FCE5CD"/>
              </a:solidFill>
              <a:ln w="9525" cap="flat" cmpd="sng">
                <a:solidFill>
                  <a:srgbClr val="B45F0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0" tIns="0" rIns="0" bIns="0" anchor="ctr" anchorCtr="0">
                <a:noAutofit/>
              </a:bodyPr>
              <a:lstStyle/>
              <a:p>
                <a:pPr algn="ctr" defTabSz="642915">
                  <a:buClr>
                    <a:srgbClr val="000000"/>
                  </a:buClr>
                  <a:defRPr/>
                </a:pPr>
                <a:r>
                  <a:rPr lang="en" sz="1406" b="1" kern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rPr>
                  <a:t>-</a:t>
                </a:r>
                <a:endParaRPr sz="1406" b="1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0" name="Google Shape;99;p16"/>
              <p:cNvSpPr/>
              <p:nvPr/>
            </p:nvSpPr>
            <p:spPr>
              <a:xfrm>
                <a:off x="612425" y="3708725"/>
                <a:ext cx="740100" cy="280800"/>
              </a:xfrm>
              <a:prstGeom prst="rect">
                <a:avLst/>
              </a:prstGeom>
              <a:solidFill>
                <a:srgbClr val="FCE5CD"/>
              </a:solidFill>
              <a:ln w="9525" cap="flat" cmpd="sng">
                <a:solidFill>
                  <a:srgbClr val="B45F0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0" tIns="0" rIns="0" bIns="0" anchor="ctr" anchorCtr="0">
                <a:noAutofit/>
              </a:bodyPr>
              <a:lstStyle/>
              <a:p>
                <a:pPr algn="ctr" defTabSz="642915">
                  <a:buClr>
                    <a:srgbClr val="000000"/>
                  </a:buClr>
                  <a:defRPr/>
                </a:pPr>
                <a:r>
                  <a:rPr lang="en" sz="1406" b="1" kern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rPr>
                  <a:t>-</a:t>
                </a:r>
                <a:endParaRPr sz="1406" b="1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1" name="Google Shape;100;p16"/>
              <p:cNvSpPr/>
              <p:nvPr/>
            </p:nvSpPr>
            <p:spPr>
              <a:xfrm>
                <a:off x="612425" y="3989525"/>
                <a:ext cx="740100" cy="280800"/>
              </a:xfrm>
              <a:prstGeom prst="rect">
                <a:avLst/>
              </a:prstGeom>
              <a:solidFill>
                <a:srgbClr val="FCE5CD"/>
              </a:solidFill>
              <a:ln w="9525" cap="flat" cmpd="sng">
                <a:solidFill>
                  <a:srgbClr val="B45F0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0" tIns="0" rIns="0" bIns="0" anchor="ctr" anchorCtr="0">
                <a:noAutofit/>
              </a:bodyPr>
              <a:lstStyle/>
              <a:p>
                <a:pPr algn="ctr" defTabSz="642915">
                  <a:buClr>
                    <a:srgbClr val="000000"/>
                  </a:buClr>
                  <a:defRPr/>
                </a:pPr>
                <a:r>
                  <a:rPr lang="en" sz="1406" b="1" kern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rPr>
                  <a:t>23￫A</a:t>
                </a:r>
                <a:endParaRPr sz="1406" b="1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2" name="Google Shape;101;p16"/>
              <p:cNvSpPr/>
              <p:nvPr/>
            </p:nvSpPr>
            <p:spPr>
              <a:xfrm>
                <a:off x="612425" y="4270325"/>
                <a:ext cx="740100" cy="280800"/>
              </a:xfrm>
              <a:prstGeom prst="rect">
                <a:avLst/>
              </a:prstGeom>
              <a:solidFill>
                <a:srgbClr val="FCE5CD"/>
              </a:solidFill>
              <a:ln w="9525" cap="flat" cmpd="sng">
                <a:solidFill>
                  <a:srgbClr val="B45F0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0" tIns="0" rIns="0" bIns="0" anchor="ctr" anchorCtr="0">
                <a:noAutofit/>
              </a:bodyPr>
              <a:lstStyle/>
              <a:p>
                <a:pPr algn="ctr" defTabSz="642915">
                  <a:buClr>
                    <a:srgbClr val="000000"/>
                  </a:buClr>
                  <a:defRPr/>
                </a:pPr>
                <a:r>
                  <a:rPr lang="en" sz="1406" b="1" kern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rPr>
                  <a:t>-</a:t>
                </a:r>
                <a:endParaRPr sz="1406" b="1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3" name="Google Shape;102;p16"/>
              <p:cNvSpPr/>
              <p:nvPr/>
            </p:nvSpPr>
            <p:spPr>
              <a:xfrm>
                <a:off x="612425" y="4551125"/>
                <a:ext cx="740100" cy="280800"/>
              </a:xfrm>
              <a:prstGeom prst="rect">
                <a:avLst/>
              </a:prstGeom>
              <a:solidFill>
                <a:srgbClr val="FCE5CD"/>
              </a:solidFill>
              <a:ln w="9525" cap="flat" cmpd="sng">
                <a:solidFill>
                  <a:srgbClr val="B45F0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0" tIns="0" rIns="0" bIns="0" anchor="ctr" anchorCtr="0">
                <a:noAutofit/>
              </a:bodyPr>
              <a:lstStyle/>
              <a:p>
                <a:pPr algn="ctr" defTabSz="642915">
                  <a:buClr>
                    <a:srgbClr val="000000"/>
                  </a:buClr>
                  <a:defRPr/>
                </a:pPr>
                <a:r>
                  <a:rPr lang="en" sz="1406" b="1" kern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rPr>
                  <a:t>-</a:t>
                </a:r>
                <a:endParaRPr sz="1406" b="1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9" name="Google Shape;103;p16"/>
            <p:cNvGrpSpPr/>
            <p:nvPr/>
          </p:nvGrpSpPr>
          <p:grpSpPr>
            <a:xfrm>
              <a:off x="1003700" y="2815500"/>
              <a:ext cx="740100" cy="1404000"/>
              <a:chOff x="612425" y="3427925"/>
              <a:chExt cx="740100" cy="1404000"/>
            </a:xfrm>
          </p:grpSpPr>
          <p:sp>
            <p:nvSpPr>
              <p:cNvPr id="24" name="Google Shape;104;p16"/>
              <p:cNvSpPr/>
              <p:nvPr/>
            </p:nvSpPr>
            <p:spPr>
              <a:xfrm>
                <a:off x="612425" y="3427925"/>
                <a:ext cx="740100" cy="280800"/>
              </a:xfrm>
              <a:prstGeom prst="rect">
                <a:avLst/>
              </a:prstGeom>
              <a:solidFill>
                <a:srgbClr val="FCE5CD"/>
              </a:solidFill>
              <a:ln w="9525" cap="flat" cmpd="sng">
                <a:solidFill>
                  <a:srgbClr val="B45F0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0" tIns="0" rIns="0" bIns="0" anchor="ctr" anchorCtr="0">
                <a:noAutofit/>
              </a:bodyPr>
              <a:lstStyle/>
              <a:p>
                <a:pPr algn="ctr" defTabSz="642915">
                  <a:buClr>
                    <a:srgbClr val="000000"/>
                  </a:buClr>
                  <a:defRPr/>
                </a:pPr>
                <a:r>
                  <a:rPr lang="en" sz="1406" b="1" kern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rPr>
                  <a:t>-</a:t>
                </a:r>
                <a:endParaRPr sz="1406" b="1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5" name="Google Shape;105;p16"/>
              <p:cNvSpPr/>
              <p:nvPr/>
            </p:nvSpPr>
            <p:spPr>
              <a:xfrm>
                <a:off x="612425" y="3708725"/>
                <a:ext cx="740100" cy="280800"/>
              </a:xfrm>
              <a:prstGeom prst="rect">
                <a:avLst/>
              </a:prstGeom>
              <a:solidFill>
                <a:srgbClr val="FCE5CD"/>
              </a:solidFill>
              <a:ln w="9525" cap="flat" cmpd="sng">
                <a:solidFill>
                  <a:srgbClr val="B45F0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0" tIns="0" rIns="0" bIns="0" anchor="ctr" anchorCtr="0">
                <a:noAutofit/>
              </a:bodyPr>
              <a:lstStyle/>
              <a:p>
                <a:pPr algn="ctr" defTabSz="642915">
                  <a:buClr>
                    <a:srgbClr val="000000"/>
                  </a:buClr>
                  <a:defRPr/>
                </a:pPr>
                <a:r>
                  <a:rPr lang="en" sz="1406" b="1" kern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rPr>
                  <a:t>-</a:t>
                </a:r>
                <a:endParaRPr sz="1406" b="1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6" name="Google Shape;106;p16"/>
              <p:cNvSpPr/>
              <p:nvPr/>
            </p:nvSpPr>
            <p:spPr>
              <a:xfrm>
                <a:off x="612425" y="3989525"/>
                <a:ext cx="740100" cy="280800"/>
              </a:xfrm>
              <a:prstGeom prst="rect">
                <a:avLst/>
              </a:prstGeom>
              <a:solidFill>
                <a:srgbClr val="FCE5CD"/>
              </a:solidFill>
              <a:ln w="9525" cap="flat" cmpd="sng">
                <a:solidFill>
                  <a:srgbClr val="B45F0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0" tIns="0" rIns="0" bIns="0" anchor="ctr" anchorCtr="0">
                <a:noAutofit/>
              </a:bodyPr>
              <a:lstStyle/>
              <a:p>
                <a:pPr algn="ctr" defTabSz="642915">
                  <a:buClr>
                    <a:srgbClr val="000000"/>
                  </a:buClr>
                  <a:defRPr/>
                </a:pPr>
                <a:r>
                  <a:rPr lang="en" sz="1406" b="1" kern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rPr>
                  <a:t>-</a:t>
                </a:r>
                <a:endParaRPr sz="1406" b="1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7" name="Google Shape;107;p16"/>
              <p:cNvSpPr/>
              <p:nvPr/>
            </p:nvSpPr>
            <p:spPr>
              <a:xfrm>
                <a:off x="612425" y="4270325"/>
                <a:ext cx="740100" cy="280800"/>
              </a:xfrm>
              <a:prstGeom prst="rect">
                <a:avLst/>
              </a:prstGeom>
              <a:solidFill>
                <a:srgbClr val="FCE5CD"/>
              </a:solidFill>
              <a:ln w="9525" cap="flat" cmpd="sng">
                <a:solidFill>
                  <a:srgbClr val="B45F0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0" tIns="0" rIns="0" bIns="0" anchor="ctr" anchorCtr="0">
                <a:noAutofit/>
              </a:bodyPr>
              <a:lstStyle/>
              <a:p>
                <a:pPr algn="ctr" defTabSz="642915">
                  <a:buClr>
                    <a:srgbClr val="000000"/>
                  </a:buClr>
                  <a:defRPr/>
                </a:pPr>
                <a:r>
                  <a:rPr lang="en" sz="1406" b="1" kern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rPr>
                  <a:t>-</a:t>
                </a:r>
                <a:endParaRPr sz="1406" b="1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8" name="Google Shape;108;p16"/>
              <p:cNvSpPr/>
              <p:nvPr/>
            </p:nvSpPr>
            <p:spPr>
              <a:xfrm>
                <a:off x="612425" y="4551125"/>
                <a:ext cx="740100" cy="280800"/>
              </a:xfrm>
              <a:prstGeom prst="rect">
                <a:avLst/>
              </a:prstGeom>
              <a:solidFill>
                <a:srgbClr val="FCE5CD"/>
              </a:solidFill>
              <a:ln w="9525" cap="flat" cmpd="sng">
                <a:solidFill>
                  <a:srgbClr val="B45F0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0" tIns="0" rIns="0" bIns="0" anchor="ctr" anchorCtr="0">
                <a:noAutofit/>
              </a:bodyPr>
              <a:lstStyle/>
              <a:p>
                <a:pPr algn="ctr" defTabSz="642915">
                  <a:buClr>
                    <a:srgbClr val="000000"/>
                  </a:buClr>
                  <a:defRPr/>
                </a:pPr>
                <a:r>
                  <a:rPr lang="en" sz="1406" b="1" kern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rPr>
                  <a:t>-</a:t>
                </a:r>
                <a:endParaRPr sz="1406" b="1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20" name="Google Shape;109;p16"/>
            <p:cNvSpPr/>
            <p:nvPr/>
          </p:nvSpPr>
          <p:spPr>
            <a:xfrm>
              <a:off x="1756462" y="2638769"/>
              <a:ext cx="850600" cy="221225"/>
            </a:xfrm>
            <a:custGeom>
              <a:avLst/>
              <a:gdLst/>
              <a:ahLst/>
              <a:cxnLst/>
              <a:rect l="l" t="t" r="r" b="b"/>
              <a:pathLst>
                <a:path w="34024" h="8849" extrusionOk="0">
                  <a:moveTo>
                    <a:pt x="0" y="7829"/>
                  </a:moveTo>
                  <a:cubicBezTo>
                    <a:pt x="3006" y="6525"/>
                    <a:pt x="12362" y="-167"/>
                    <a:pt x="18033" y="3"/>
                  </a:cubicBezTo>
                  <a:cubicBezTo>
                    <a:pt x="23704" y="173"/>
                    <a:pt x="31359" y="7375"/>
                    <a:pt x="34024" y="8849"/>
                  </a:cubicBezTo>
                </a:path>
              </a:pathLst>
            </a:custGeom>
            <a:noFill/>
            <a:ln w="25400" cap="flat" cmpd="sng">
              <a:solidFill>
                <a:srgbClr val="595959"/>
              </a:solidFill>
              <a:prstDash val="solid"/>
              <a:round/>
              <a:headEnd type="none" w="med" len="med"/>
              <a:tailEnd type="stealth" w="med" len="med"/>
            </a:ln>
          </p:spPr>
        </p:sp>
        <p:sp>
          <p:nvSpPr>
            <p:cNvPr id="21" name="Google Shape;110;p16"/>
            <p:cNvSpPr/>
            <p:nvPr/>
          </p:nvSpPr>
          <p:spPr>
            <a:xfrm>
              <a:off x="3351350" y="2638769"/>
              <a:ext cx="850600" cy="221225"/>
            </a:xfrm>
            <a:custGeom>
              <a:avLst/>
              <a:gdLst/>
              <a:ahLst/>
              <a:cxnLst/>
              <a:rect l="l" t="t" r="r" b="b"/>
              <a:pathLst>
                <a:path w="34024" h="8849" extrusionOk="0">
                  <a:moveTo>
                    <a:pt x="0" y="7829"/>
                  </a:moveTo>
                  <a:cubicBezTo>
                    <a:pt x="3006" y="6525"/>
                    <a:pt x="12362" y="-167"/>
                    <a:pt x="18033" y="3"/>
                  </a:cubicBezTo>
                  <a:cubicBezTo>
                    <a:pt x="23704" y="173"/>
                    <a:pt x="31359" y="7375"/>
                    <a:pt x="34024" y="8849"/>
                  </a:cubicBezTo>
                </a:path>
              </a:pathLst>
            </a:custGeom>
            <a:noFill/>
            <a:ln w="25400" cap="flat" cmpd="sng">
              <a:solidFill>
                <a:srgbClr val="595959"/>
              </a:solidFill>
              <a:prstDash val="solid"/>
              <a:round/>
              <a:headEnd type="none" w="med" len="med"/>
              <a:tailEnd type="stealth" w="med" len="med"/>
            </a:ln>
          </p:spPr>
        </p:sp>
        <p:sp>
          <p:nvSpPr>
            <p:cNvPr id="22" name="Google Shape;111;p16"/>
            <p:cNvSpPr/>
            <p:nvPr/>
          </p:nvSpPr>
          <p:spPr>
            <a:xfrm>
              <a:off x="4950463" y="2638769"/>
              <a:ext cx="850600" cy="221225"/>
            </a:xfrm>
            <a:custGeom>
              <a:avLst/>
              <a:gdLst/>
              <a:ahLst/>
              <a:cxnLst/>
              <a:rect l="l" t="t" r="r" b="b"/>
              <a:pathLst>
                <a:path w="34024" h="8849" extrusionOk="0">
                  <a:moveTo>
                    <a:pt x="0" y="7829"/>
                  </a:moveTo>
                  <a:cubicBezTo>
                    <a:pt x="3006" y="6525"/>
                    <a:pt x="12362" y="-167"/>
                    <a:pt x="18033" y="3"/>
                  </a:cubicBezTo>
                  <a:cubicBezTo>
                    <a:pt x="23704" y="173"/>
                    <a:pt x="31359" y="7375"/>
                    <a:pt x="34024" y="8849"/>
                  </a:cubicBezTo>
                </a:path>
              </a:pathLst>
            </a:custGeom>
            <a:noFill/>
            <a:ln w="25400" cap="flat" cmpd="sng">
              <a:solidFill>
                <a:srgbClr val="595959"/>
              </a:solidFill>
              <a:prstDash val="solid"/>
              <a:round/>
              <a:headEnd type="none" w="med" len="med"/>
              <a:tailEnd type="stealth" w="med" len="med"/>
            </a:ln>
          </p:spPr>
        </p:sp>
        <p:sp>
          <p:nvSpPr>
            <p:cNvPr id="23" name="Google Shape;112;p16"/>
            <p:cNvSpPr/>
            <p:nvPr/>
          </p:nvSpPr>
          <p:spPr>
            <a:xfrm>
              <a:off x="6549600" y="2638769"/>
              <a:ext cx="850600" cy="221225"/>
            </a:xfrm>
            <a:custGeom>
              <a:avLst/>
              <a:gdLst/>
              <a:ahLst/>
              <a:cxnLst/>
              <a:rect l="l" t="t" r="r" b="b"/>
              <a:pathLst>
                <a:path w="34024" h="8849" extrusionOk="0">
                  <a:moveTo>
                    <a:pt x="0" y="7829"/>
                  </a:moveTo>
                  <a:cubicBezTo>
                    <a:pt x="3006" y="6525"/>
                    <a:pt x="12362" y="-167"/>
                    <a:pt x="18033" y="3"/>
                  </a:cubicBezTo>
                  <a:cubicBezTo>
                    <a:pt x="23704" y="173"/>
                    <a:pt x="31359" y="7375"/>
                    <a:pt x="34024" y="8849"/>
                  </a:cubicBezTo>
                </a:path>
              </a:pathLst>
            </a:custGeom>
            <a:noFill/>
            <a:ln w="25400" cap="flat" cmpd="sng">
              <a:solidFill>
                <a:srgbClr val="595959"/>
              </a:solidFill>
              <a:prstDash val="solid"/>
              <a:round/>
              <a:headEnd type="none" w="med" len="med"/>
              <a:tailEnd type="stealth" w="med" len="med"/>
            </a:ln>
          </p:spPr>
        </p:sp>
      </p:grpSp>
      <p:grpSp>
        <p:nvGrpSpPr>
          <p:cNvPr id="4" name="Group 3"/>
          <p:cNvGrpSpPr/>
          <p:nvPr/>
        </p:nvGrpSpPr>
        <p:grpSpPr>
          <a:xfrm>
            <a:off x="3005496" y="3566510"/>
            <a:ext cx="6553526" cy="1188316"/>
            <a:chOff x="2107017" y="4421447"/>
            <a:chExt cx="9320570" cy="1690050"/>
          </a:xfrm>
        </p:grpSpPr>
        <p:cxnSp>
          <p:nvCxnSpPr>
            <p:cNvPr id="3" name="Straight Arrow Connector 2"/>
            <p:cNvCxnSpPr>
              <a:stCxn id="24" idx="0"/>
              <a:endCxn id="116" idx="3"/>
            </p:cNvCxnSpPr>
            <p:nvPr/>
          </p:nvCxnSpPr>
          <p:spPr>
            <a:xfrm flipH="1" flipV="1">
              <a:off x="2107017" y="4450114"/>
              <a:ext cx="353" cy="1661383"/>
            </a:xfrm>
            <a:prstGeom prst="straightConnector1">
              <a:avLst/>
            </a:prstGeom>
            <a:noFill/>
            <a:ln w="25400" cap="flat" cmpd="sng">
              <a:solidFill>
                <a:schemeClr val="bg1">
                  <a:lumMod val="75000"/>
                  <a:lumOff val="25000"/>
                </a:schemeClr>
              </a:solidFill>
              <a:prstDash val="sysDash"/>
              <a:miter lim="400000"/>
              <a:tailEnd type="triangle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cxnSp>
          <p:nvCxnSpPr>
            <p:cNvPr id="51" name="Straight Arrow Connector 50"/>
            <p:cNvCxnSpPr/>
            <p:nvPr/>
          </p:nvCxnSpPr>
          <p:spPr>
            <a:xfrm flipH="1" flipV="1">
              <a:off x="4437336" y="4434615"/>
              <a:ext cx="353" cy="1661383"/>
            </a:xfrm>
            <a:prstGeom prst="straightConnector1">
              <a:avLst/>
            </a:prstGeom>
            <a:noFill/>
            <a:ln w="25400" cap="flat" cmpd="sng">
              <a:solidFill>
                <a:schemeClr val="bg1">
                  <a:lumMod val="75000"/>
                  <a:lumOff val="25000"/>
                </a:schemeClr>
              </a:solidFill>
              <a:prstDash val="sysDash"/>
              <a:miter lim="400000"/>
              <a:tailEnd type="triangle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cxnSp>
          <p:nvCxnSpPr>
            <p:cNvPr id="52" name="Straight Arrow Connector 51"/>
            <p:cNvCxnSpPr/>
            <p:nvPr/>
          </p:nvCxnSpPr>
          <p:spPr>
            <a:xfrm flipH="1" flipV="1">
              <a:off x="6767302" y="4434615"/>
              <a:ext cx="353" cy="1661383"/>
            </a:xfrm>
            <a:prstGeom prst="straightConnector1">
              <a:avLst/>
            </a:prstGeom>
            <a:noFill/>
            <a:ln w="25400" cap="flat" cmpd="sng">
              <a:solidFill>
                <a:schemeClr val="bg1">
                  <a:lumMod val="75000"/>
                  <a:lumOff val="25000"/>
                </a:schemeClr>
              </a:solidFill>
              <a:prstDash val="sysDash"/>
              <a:miter lim="400000"/>
              <a:tailEnd type="triangle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cxnSp>
          <p:nvCxnSpPr>
            <p:cNvPr id="53" name="Straight Arrow Connector 52"/>
            <p:cNvCxnSpPr/>
            <p:nvPr/>
          </p:nvCxnSpPr>
          <p:spPr>
            <a:xfrm flipH="1" flipV="1">
              <a:off x="9097268" y="4421447"/>
              <a:ext cx="353" cy="1661383"/>
            </a:xfrm>
            <a:prstGeom prst="straightConnector1">
              <a:avLst/>
            </a:prstGeom>
            <a:noFill/>
            <a:ln w="25400" cap="flat" cmpd="sng">
              <a:solidFill>
                <a:schemeClr val="bg1">
                  <a:lumMod val="75000"/>
                  <a:lumOff val="25000"/>
                </a:schemeClr>
              </a:solidFill>
              <a:prstDash val="sysDash"/>
              <a:miter lim="400000"/>
              <a:tailEnd type="triangle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cxnSp>
          <p:nvCxnSpPr>
            <p:cNvPr id="54" name="Straight Arrow Connector 53"/>
            <p:cNvCxnSpPr/>
            <p:nvPr/>
          </p:nvCxnSpPr>
          <p:spPr>
            <a:xfrm flipH="1" flipV="1">
              <a:off x="11427234" y="4434615"/>
              <a:ext cx="353" cy="1661383"/>
            </a:xfrm>
            <a:prstGeom prst="straightConnector1">
              <a:avLst/>
            </a:prstGeom>
            <a:noFill/>
            <a:ln w="25400" cap="flat" cmpd="sng">
              <a:solidFill>
                <a:schemeClr val="bg1">
                  <a:lumMod val="75000"/>
                  <a:lumOff val="25000"/>
                </a:schemeClr>
              </a:solidFill>
              <a:prstDash val="sysDash"/>
              <a:miter lim="400000"/>
              <a:tailEnd type="triangle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</p:grpSp>
      <p:sp>
        <p:nvSpPr>
          <p:cNvPr id="55" name="Google Shape;77;p16"/>
          <p:cNvSpPr txBox="1"/>
          <p:nvPr/>
        </p:nvSpPr>
        <p:spPr>
          <a:xfrm>
            <a:off x="2057530" y="3421627"/>
            <a:ext cx="8427395" cy="1091521"/>
          </a:xfrm>
          <a:prstGeom prst="rect">
            <a:avLst/>
          </a:prstGeom>
          <a:solidFill>
            <a:srgbClr val="B7DEE8"/>
          </a:solidFill>
          <a:ln w="9525" cap="flat" cmpd="sng">
            <a:solidFill>
              <a:srgbClr val="B45F0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4283" tIns="64283" rIns="64283" bIns="64283" anchor="t" anchorCtr="0">
            <a:noAutofit/>
          </a:bodyPr>
          <a:lstStyle/>
          <a:p>
            <a:pPr lvl="0" algn="l"/>
            <a:r>
              <a:rPr lang="en" sz="1600" dirty="0">
                <a:solidFill>
                  <a:srgbClr val="073763"/>
                </a:solidFill>
                <a:latin typeface="Consolas"/>
                <a:ea typeface="Consolas"/>
                <a:cs typeface="Consolas"/>
                <a:sym typeface="Consolas"/>
              </a:rPr>
              <a:t>function </a:t>
            </a:r>
            <a:r>
              <a:rPr lang="en-US" sz="1600" dirty="0">
                <a:solidFill>
                  <a:srgbClr val="073763"/>
                </a:solidFill>
                <a:latin typeface="Consolas"/>
                <a:ea typeface="Consolas"/>
                <a:cs typeface="Consolas"/>
                <a:sym typeface="Consolas"/>
              </a:rPr>
              <a:t>Abstraction</a:t>
            </a:r>
            <a:r>
              <a:rPr lang="en" sz="1600" dirty="0">
                <a:solidFill>
                  <a:srgbClr val="073763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en" sz="1600" dirty="0" err="1">
                <a:solidFill>
                  <a:srgbClr val="073763"/>
                </a:solidFill>
                <a:latin typeface="Consolas"/>
                <a:ea typeface="Consolas"/>
                <a:cs typeface="Consolas"/>
                <a:sym typeface="Consolas"/>
              </a:rPr>
              <a:t>lv:HashTblState</a:t>
            </a:r>
            <a:r>
              <a:rPr lang="en" sz="1600" dirty="0">
                <a:solidFill>
                  <a:srgbClr val="073763"/>
                </a:solidFill>
                <a:latin typeface="Consolas"/>
                <a:ea typeface="Consolas"/>
                <a:cs typeface="Consolas"/>
                <a:sym typeface="Consolas"/>
              </a:rPr>
              <a:t>) : </a:t>
            </a:r>
            <a:r>
              <a:rPr lang="en" sz="1600" dirty="0">
                <a:solidFill>
                  <a:srgbClr val="073763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en" sz="1600" dirty="0" err="1">
                <a:solidFill>
                  <a:srgbClr val="073763"/>
                </a:solidFill>
                <a:latin typeface="Consolas"/>
                <a:ea typeface="Consolas"/>
                <a:cs typeface="Consolas"/>
                <a:sym typeface="Consolas"/>
              </a:rPr>
              <a:t>hv</a:t>
            </a:r>
            <a:r>
              <a:rPr lang="en" sz="1600" dirty="0">
                <a:solidFill>
                  <a:srgbClr val="073763"/>
                </a:solidFill>
                <a:latin typeface="Consolas"/>
                <a:ea typeface="Consolas"/>
                <a:cs typeface="Consolas"/>
                <a:sym typeface="Consolas"/>
              </a:rPr>
              <a:t>:</a:t>
            </a:r>
            <a:r>
              <a:rPr lang="en-US" sz="1600" dirty="0" err="1">
                <a:solidFill>
                  <a:srgbClr val="073763"/>
                </a:solidFill>
                <a:latin typeface="Consolas"/>
                <a:ea typeface="Consolas"/>
                <a:cs typeface="Consolas"/>
                <a:sym typeface="Consolas"/>
              </a:rPr>
              <a:t>MapSpec.Variables</a:t>
            </a:r>
            <a:r>
              <a:rPr lang="en" sz="1600" dirty="0">
                <a:solidFill>
                  <a:srgbClr val="073763"/>
                </a:solidFill>
                <a:latin typeface="Consolas"/>
                <a:ea typeface="Consolas"/>
                <a:cs typeface="Consolas"/>
                <a:sym typeface="Consolas"/>
              </a:rPr>
              <a:t>)</a:t>
            </a:r>
            <a:endParaRPr lang="en" sz="1600" dirty="0">
              <a:solidFill>
                <a:srgbClr val="073763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/>
            <a:r>
              <a:rPr lang="en" sz="1600" dirty="0">
                <a:solidFill>
                  <a:srgbClr val="073763"/>
                </a:solidFill>
                <a:latin typeface="Consolas"/>
                <a:ea typeface="Consolas"/>
                <a:cs typeface="Consolas"/>
                <a:sym typeface="Consolas"/>
              </a:rPr>
              <a:t>{</a:t>
            </a:r>
          </a:p>
          <a:p>
            <a:pPr lvl="0" algn="l"/>
            <a:r>
              <a:rPr lang="en" sz="1600" dirty="0">
                <a:solidFill>
                  <a:srgbClr val="073763"/>
                </a:solidFill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lang="en-US" sz="1600" dirty="0">
                <a:solidFill>
                  <a:srgbClr val="073763"/>
                </a:solidFill>
                <a:latin typeface="Consolas"/>
                <a:ea typeface="Consolas"/>
                <a:cs typeface="Consolas"/>
                <a:sym typeface="Consolas"/>
              </a:rPr>
              <a:t>...</a:t>
            </a:r>
            <a:endParaRPr lang="en" sz="1600" dirty="0">
              <a:solidFill>
                <a:srgbClr val="073763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/>
            <a:r>
              <a:rPr lang="en" sz="1600" dirty="0">
                <a:solidFill>
                  <a:srgbClr val="073763"/>
                </a:solidFill>
                <a:latin typeface="Consolas"/>
                <a:ea typeface="Consolas"/>
                <a:cs typeface="Consolas"/>
                <a:sym typeface="Consolas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6006844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640" dirty="0"/>
              <a:t>A refinement proof</a:t>
            </a:r>
            <a:endParaRPr lang="en-US" sz="4640" dirty="0"/>
          </a:p>
        </p:txBody>
      </p:sp>
      <p:sp>
        <p:nvSpPr>
          <p:cNvPr id="16" name="Google Shape;77;p16"/>
          <p:cNvSpPr txBox="1"/>
          <p:nvPr/>
        </p:nvSpPr>
        <p:spPr>
          <a:xfrm>
            <a:off x="1196167" y="1767167"/>
            <a:ext cx="10100444" cy="3507747"/>
          </a:xfrm>
          <a:prstGeom prst="rect">
            <a:avLst/>
          </a:prstGeom>
          <a:solidFill>
            <a:srgbClr val="FCE5CD"/>
          </a:solidFill>
          <a:ln w="9525" cap="flat" cmpd="sng">
            <a:solidFill>
              <a:srgbClr val="B45F0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4283" tIns="64283" rIns="64283" bIns="64283" anchor="t" anchorCtr="0">
            <a:noAutofit/>
          </a:bodyPr>
          <a:lstStyle/>
          <a:p>
            <a:pPr algn="l"/>
            <a:r>
              <a:rPr lang="en-US" sz="16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function Abstraction(</a:t>
            </a:r>
            <a:r>
              <a:rPr lang="en-US" sz="1600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v:Variables</a:t>
            </a:r>
            <a:r>
              <a:rPr lang="en-US" sz="16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) : </a:t>
            </a:r>
            <a:r>
              <a:rPr lang="en-US" sz="1600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MapSpec.Variables</a:t>
            </a:r>
            <a:endParaRPr lang="en-US" sz="1600" dirty="0">
              <a:solidFill>
                <a:srgbClr val="000000"/>
              </a:solidFill>
              <a:latin typeface="Consolas" charset="0"/>
              <a:ea typeface="Consolas" charset="0"/>
              <a:cs typeface="Consolas" charset="0"/>
            </a:endParaRPr>
          </a:p>
          <a:p>
            <a:pPr algn="l"/>
            <a:r>
              <a:rPr lang="en-US" sz="16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predicate </a:t>
            </a:r>
            <a:r>
              <a:rPr lang="en-US" sz="1600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Inv</a:t>
            </a:r>
            <a:r>
              <a:rPr lang="en-US" sz="16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v:Variables</a:t>
            </a:r>
            <a:r>
              <a:rPr lang="en-US" sz="16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algn="l"/>
            <a:endParaRPr lang="en-US" sz="1600" dirty="0">
              <a:solidFill>
                <a:srgbClr val="000000"/>
              </a:solidFill>
              <a:latin typeface="Consolas" charset="0"/>
              <a:ea typeface="Consolas" charset="0"/>
              <a:cs typeface="Consolas" charset="0"/>
            </a:endParaRPr>
          </a:p>
          <a:p>
            <a:pPr algn="l"/>
            <a:r>
              <a:rPr lang="en-US" sz="16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lemma </a:t>
            </a:r>
            <a:r>
              <a:rPr lang="en-US" sz="1600" b="1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RefinementInit</a:t>
            </a:r>
            <a:r>
              <a:rPr lang="en-US" sz="16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v:Variables</a:t>
            </a:r>
            <a:r>
              <a:rPr lang="en-US" sz="16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requires </a:t>
            </a:r>
            <a:r>
              <a:rPr lang="en-US" sz="1600" b="1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Init</a:t>
            </a:r>
            <a:r>
              <a:rPr lang="en-US" sz="16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(v)</a:t>
            </a:r>
            <a:endParaRPr lang="en-US" sz="1600" dirty="0">
              <a:solidFill>
                <a:srgbClr val="000000"/>
              </a:solidFill>
              <a:latin typeface="Consolas" charset="0"/>
              <a:ea typeface="Consolas" charset="0"/>
              <a:cs typeface="Consolas" charset="0"/>
            </a:endParaRPr>
          </a:p>
          <a:p>
            <a:pPr algn="l"/>
            <a:r>
              <a:rPr lang="en-US" sz="16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ensures </a:t>
            </a:r>
            <a:r>
              <a:rPr lang="en-US" sz="1600" b="1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Inv</a:t>
            </a:r>
            <a:r>
              <a:rPr lang="en-US" sz="16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(v) </a:t>
            </a:r>
            <a:r>
              <a:rPr lang="en-US" sz="16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// </a:t>
            </a:r>
            <a:r>
              <a:rPr lang="en-US" sz="1600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Inv</a:t>
            </a:r>
            <a:r>
              <a:rPr lang="en-US" sz="16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base case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ensures </a:t>
            </a:r>
            <a:r>
              <a:rPr lang="en-US" sz="1600" b="1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MapSpec.Init</a:t>
            </a:r>
            <a:r>
              <a:rPr lang="en-US" sz="16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(Abstraction(v))  // Refinement base case</a:t>
            </a:r>
          </a:p>
          <a:p>
            <a:pPr algn="l"/>
            <a:endParaRPr lang="en-US" sz="1600" dirty="0">
              <a:solidFill>
                <a:srgbClr val="000000"/>
              </a:solidFill>
              <a:latin typeface="Consolas" charset="0"/>
              <a:ea typeface="Consolas" charset="0"/>
              <a:cs typeface="Consolas" charset="0"/>
            </a:endParaRPr>
          </a:p>
          <a:p>
            <a:pPr algn="l"/>
            <a:r>
              <a:rPr lang="en-US" sz="16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lemma </a:t>
            </a:r>
            <a:r>
              <a:rPr lang="en-US" sz="1600" b="1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RefinementNext</a:t>
            </a:r>
            <a:r>
              <a:rPr lang="en-US" sz="16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v:Variables</a:t>
            </a:r>
            <a:r>
              <a:rPr lang="en-US" sz="16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v':</a:t>
            </a:r>
            <a:r>
              <a:rPr lang="en-US" sz="1600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Variables</a:t>
            </a:r>
            <a:r>
              <a:rPr lang="en-US" sz="16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   requires </a:t>
            </a:r>
            <a:r>
              <a:rPr lang="en-US" sz="1600" b="1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Next</a:t>
            </a:r>
            <a:r>
              <a:rPr lang="en-US" sz="16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(v, v')</a:t>
            </a:r>
            <a:endParaRPr lang="en-US" sz="1600" dirty="0">
              <a:solidFill>
                <a:srgbClr val="000000"/>
              </a:solidFill>
              <a:latin typeface="Consolas" charset="0"/>
              <a:ea typeface="Consolas" charset="0"/>
              <a:cs typeface="Consolas" charset="0"/>
            </a:endParaRPr>
          </a:p>
          <a:p>
            <a:pPr algn="l"/>
            <a:r>
              <a:rPr lang="en-US" sz="16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   requires </a:t>
            </a:r>
            <a:r>
              <a:rPr lang="en-US" sz="1600" b="1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Inv</a:t>
            </a:r>
            <a:r>
              <a:rPr lang="en-US" sz="16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(v)</a:t>
            </a:r>
            <a:endParaRPr lang="en-US" sz="1600" dirty="0">
              <a:solidFill>
                <a:srgbClr val="000000"/>
              </a:solidFill>
              <a:latin typeface="Consolas" charset="0"/>
              <a:ea typeface="Consolas" charset="0"/>
              <a:cs typeface="Consolas" charset="0"/>
            </a:endParaRPr>
          </a:p>
          <a:p>
            <a:pPr algn="l"/>
            <a:r>
              <a:rPr lang="en-US" sz="16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   ensures </a:t>
            </a:r>
            <a:r>
              <a:rPr lang="en-US" sz="1600" b="1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Inv</a:t>
            </a:r>
            <a:r>
              <a:rPr lang="en-US" sz="16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(v')  </a:t>
            </a:r>
            <a:r>
              <a:rPr lang="en-US" sz="16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// </a:t>
            </a:r>
            <a:r>
              <a:rPr lang="en-US" sz="1600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Inv</a:t>
            </a:r>
            <a:r>
              <a:rPr lang="en-US" sz="16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inductive step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   ensures </a:t>
            </a:r>
            <a:r>
              <a:rPr lang="en-US" sz="1600" b="1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MapSpec.Next</a:t>
            </a:r>
            <a:r>
              <a:rPr lang="en-US" sz="16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(Abstraction(v), Abstraction(v')) </a:t>
            </a:r>
            <a:r>
              <a:rPr lang="en-US" sz="16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// Refinement inductive step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sz="16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|| </a:t>
            </a:r>
            <a:r>
              <a:rPr lang="en-US" sz="16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Abstraction(v) </a:t>
            </a:r>
            <a:r>
              <a:rPr lang="en-US" sz="16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== </a:t>
            </a:r>
            <a:r>
              <a:rPr lang="en-US" sz="16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Abstraction(v') </a:t>
            </a:r>
            <a:r>
              <a:rPr lang="en-US" sz="16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  <a:sym typeface="Consolas"/>
              </a:rPr>
              <a:t>	</a:t>
            </a:r>
            <a:r>
              <a:rPr lang="en-US" sz="16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  <a:sym typeface="Consolas"/>
              </a:rPr>
              <a:t>	</a:t>
            </a:r>
            <a:r>
              <a:rPr lang="en-US" sz="16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  <a:sym typeface="Consolas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  <a:sym typeface="Consolas"/>
              </a:rPr>
              <a:t>       // </a:t>
            </a:r>
            <a:r>
              <a:rPr lang="en-US" sz="16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  <a:sym typeface="Consolas"/>
              </a:rPr>
              <a:t>OR stutter step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  <a:sym typeface="Consolas"/>
              </a:rPr>
              <a:t>									</a:t>
            </a:r>
            <a:endParaRPr sz="1600" dirty="0">
              <a:solidFill>
                <a:srgbClr val="000000"/>
              </a:solidFill>
              <a:latin typeface="Consolas" charset="0"/>
              <a:ea typeface="Consolas" charset="0"/>
              <a:cs typeface="Consolas" charset="0"/>
              <a:sym typeface="Consolas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uk-UA" smtClean="0"/>
              <a:pPr/>
              <a:t>19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23466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199" y="543477"/>
            <a:ext cx="10969487" cy="58578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 distributed system is composed of </a:t>
            </a:r>
            <a:r>
              <a:rPr lang="en-US" smtClean="0"/>
              <a:t>multiple hosts, </a:t>
            </a:r>
            <a:r>
              <a:rPr lang="en-US" b="1" smtClean="0"/>
              <a:t>a network and clocks</a:t>
            </a:r>
            <a:endParaRPr lang="en-US" b="1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AD358-92D0-1046-AB7A-7B844D8F8220}" type="datetime1">
              <a:rPr lang="en-US" smtClean="0"/>
              <a:t>10/19/22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EECS498-008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EC465-D050-3C49-BA38-BE575A3F0690}" type="slidenum">
              <a:rPr lang="en-US" smtClean="0"/>
              <a:t>2</a:t>
            </a:fld>
            <a:endParaRPr lang="en-US"/>
          </a:p>
        </p:txBody>
      </p:sp>
      <p:sp>
        <p:nvSpPr>
          <p:cNvPr id="23" name="Content Placeholder 5"/>
          <p:cNvSpPr txBox="1">
            <a:spLocks/>
          </p:cNvSpPr>
          <p:nvPr/>
        </p:nvSpPr>
        <p:spPr>
          <a:xfrm>
            <a:off x="4698724" y="1125468"/>
            <a:ext cx="7493275" cy="535484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b="1" dirty="0" smtClean="0">
                <a:ea typeface="Consolas" charset="0"/>
                <a:cs typeface="Consolas" charset="0"/>
              </a:rPr>
              <a:t>Distributed system: attempt #3</a:t>
            </a:r>
          </a:p>
          <a:p>
            <a:pPr marL="0" indent="0">
              <a:buNone/>
            </a:pPr>
            <a:r>
              <a:rPr lang="en-US" sz="1700" dirty="0" smtClean="0">
                <a:latin typeface="Consolas" charset="0"/>
                <a:ea typeface="Consolas" charset="0"/>
                <a:cs typeface="Consolas" charset="0"/>
              </a:rPr>
              <a:t>module </a:t>
            </a:r>
            <a:r>
              <a:rPr lang="en-US" sz="1700" dirty="0" err="1">
                <a:latin typeface="Consolas" charset="0"/>
                <a:ea typeface="Consolas" charset="0"/>
                <a:cs typeface="Consolas" charset="0"/>
              </a:rPr>
              <a:t>DistributedSystem</a:t>
            </a:r>
            <a:r>
              <a:rPr lang="en-US" sz="17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700" dirty="0" smtClean="0">
                <a:latin typeface="Consolas" charset="0"/>
                <a:ea typeface="Consolas" charset="0"/>
                <a:cs typeface="Consolas" charset="0"/>
              </a:rPr>
              <a:t>{</a:t>
            </a:r>
          </a:p>
          <a:p>
            <a:pPr marL="0" indent="0">
              <a:buNone/>
            </a:pPr>
            <a:r>
              <a:rPr lang="en-US" sz="17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700" dirty="0" smtClean="0">
                <a:latin typeface="Consolas" charset="0"/>
                <a:ea typeface="Consolas" charset="0"/>
                <a:cs typeface="Consolas" charset="0"/>
              </a:rPr>
              <a:t> datatype </a:t>
            </a:r>
            <a:r>
              <a:rPr lang="en-US" sz="1700" dirty="0">
                <a:latin typeface="Consolas" charset="0"/>
                <a:ea typeface="Consolas" charset="0"/>
                <a:cs typeface="Consolas" charset="0"/>
              </a:rPr>
              <a:t>Variables = </a:t>
            </a:r>
            <a:endParaRPr lang="en-US" sz="17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7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700" dirty="0" smtClean="0">
                <a:latin typeface="Consolas" charset="0"/>
                <a:ea typeface="Consolas" charset="0"/>
                <a:cs typeface="Consolas" charset="0"/>
              </a:rPr>
              <a:t>   Variables(</a:t>
            </a:r>
            <a:r>
              <a:rPr lang="en-US" sz="1700" dirty="0" err="1" smtClean="0">
                <a:latin typeface="Consolas" charset="0"/>
                <a:ea typeface="Consolas" charset="0"/>
                <a:cs typeface="Consolas" charset="0"/>
              </a:rPr>
              <a:t>hosts:seq</a:t>
            </a:r>
            <a:r>
              <a:rPr lang="en-US" sz="1700" dirty="0" smtClean="0">
                <a:latin typeface="Consolas" charset="0"/>
                <a:ea typeface="Consolas" charset="0"/>
                <a:cs typeface="Consolas" charset="0"/>
              </a:rPr>
              <a:t>&lt;</a:t>
            </a:r>
            <a:r>
              <a:rPr lang="en-US" sz="1700" dirty="0" err="1" smtClean="0">
                <a:latin typeface="Consolas" charset="0"/>
                <a:ea typeface="Consolas" charset="0"/>
                <a:cs typeface="Consolas" charset="0"/>
              </a:rPr>
              <a:t>Host.Variables</a:t>
            </a:r>
            <a:r>
              <a:rPr lang="en-US" sz="1700" dirty="0" smtClean="0">
                <a:latin typeface="Consolas" charset="0"/>
                <a:ea typeface="Consolas" charset="0"/>
                <a:cs typeface="Consolas" charset="0"/>
              </a:rPr>
              <a:t>&gt;,</a:t>
            </a:r>
          </a:p>
          <a:p>
            <a:pPr marL="0" indent="0">
              <a:buNone/>
            </a:pPr>
            <a:r>
              <a:rPr lang="en-US" sz="17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700" dirty="0" smtClean="0">
                <a:latin typeface="Consolas" charset="0"/>
                <a:ea typeface="Consolas" charset="0"/>
                <a:cs typeface="Consolas" charset="0"/>
              </a:rPr>
              <a:t>             network: </a:t>
            </a:r>
            <a:r>
              <a:rPr lang="en-US" sz="1700" dirty="0" err="1" smtClean="0">
                <a:latin typeface="Consolas" charset="0"/>
                <a:ea typeface="Consolas" charset="0"/>
                <a:cs typeface="Consolas" charset="0"/>
              </a:rPr>
              <a:t>Network.Variables</a:t>
            </a:r>
            <a:r>
              <a:rPr lang="en-US" sz="1700" dirty="0" smtClean="0">
                <a:latin typeface="Consolas" charset="0"/>
                <a:ea typeface="Consolas" charset="0"/>
                <a:cs typeface="Consolas" charset="0"/>
              </a:rPr>
              <a:t>,</a:t>
            </a:r>
          </a:p>
          <a:p>
            <a:pPr marL="0" indent="0">
              <a:buNone/>
            </a:pPr>
            <a:r>
              <a:rPr lang="en-US" sz="1700" dirty="0" smtClean="0">
                <a:latin typeface="Consolas" charset="0"/>
                <a:ea typeface="Consolas" charset="0"/>
                <a:cs typeface="Consolas" charset="0"/>
              </a:rPr>
              <a:t>              time: </a:t>
            </a:r>
            <a:r>
              <a:rPr lang="en-US" sz="1700" dirty="0" err="1" smtClean="0">
                <a:latin typeface="Consolas" charset="0"/>
                <a:ea typeface="Consolas" charset="0"/>
                <a:cs typeface="Consolas" charset="0"/>
              </a:rPr>
              <a:t>Time.Variables</a:t>
            </a:r>
            <a:r>
              <a:rPr lang="en-US" sz="17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buNone/>
            </a:pPr>
            <a:endParaRPr lang="en-US" sz="17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7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700" dirty="0" smtClean="0">
                <a:latin typeface="Consolas" charset="0"/>
                <a:ea typeface="Consolas" charset="0"/>
                <a:cs typeface="Consolas" charset="0"/>
              </a:rPr>
              <a:t> predicate Next(v, </a:t>
            </a:r>
            <a:r>
              <a:rPr lang="en-US" sz="1700" dirty="0">
                <a:latin typeface="Consolas" charset="0"/>
                <a:ea typeface="Consolas" charset="0"/>
                <a:cs typeface="Consolas" charset="0"/>
              </a:rPr>
              <a:t>v</a:t>
            </a:r>
            <a:r>
              <a:rPr lang="en-US" sz="1700" dirty="0" smtClean="0">
                <a:latin typeface="Consolas" charset="0"/>
                <a:ea typeface="Consolas" charset="0"/>
                <a:cs typeface="Consolas" charset="0"/>
              </a:rPr>
              <a:t>’, </a:t>
            </a:r>
            <a:r>
              <a:rPr lang="en-US" sz="1700" dirty="0" err="1" smtClean="0">
                <a:latin typeface="Consolas" charset="0"/>
                <a:ea typeface="Consolas" charset="0"/>
                <a:cs typeface="Consolas" charset="0"/>
              </a:rPr>
              <a:t>hostid</a:t>
            </a:r>
            <a:r>
              <a:rPr lang="en-US" sz="1700" dirty="0" smtClean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1700" dirty="0" err="1" smtClean="0">
                <a:latin typeface="Consolas" charset="0"/>
                <a:ea typeface="Consolas" charset="0"/>
                <a:cs typeface="Consolas" charset="0"/>
              </a:rPr>
              <a:t>msgOps</a:t>
            </a:r>
            <a:r>
              <a:rPr lang="en-US" sz="1700" dirty="0" smtClean="0">
                <a:latin typeface="Consolas" charset="0"/>
                <a:ea typeface="Consolas" charset="0"/>
                <a:cs typeface="Consolas" charset="0"/>
              </a:rPr>
              <a:t>: </a:t>
            </a:r>
            <a:r>
              <a:rPr lang="en-US" sz="1700" dirty="0" err="1" smtClean="0">
                <a:latin typeface="Consolas" charset="0"/>
                <a:ea typeface="Consolas" charset="0"/>
                <a:cs typeface="Consolas" charset="0"/>
              </a:rPr>
              <a:t>MessageOps</a:t>
            </a:r>
            <a:r>
              <a:rPr lang="en-US" sz="1700" dirty="0" smtClean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1700" dirty="0" err="1" smtClean="0">
                <a:latin typeface="Consolas" charset="0"/>
                <a:ea typeface="Consolas" charset="0"/>
                <a:cs typeface="Consolas" charset="0"/>
              </a:rPr>
              <a:t>clk:Time</a:t>
            </a:r>
            <a:r>
              <a:rPr lang="en-US" sz="1700" dirty="0" smtClean="0">
                <a:latin typeface="Consolas" charset="0"/>
                <a:ea typeface="Consolas" charset="0"/>
                <a:cs typeface="Consolas" charset="0"/>
              </a:rPr>
              <a:t>) </a:t>
            </a:r>
            <a:r>
              <a:rPr lang="en-US" sz="1700" dirty="0">
                <a:latin typeface="Consolas" charset="0"/>
                <a:ea typeface="Consolas" charset="0"/>
                <a:cs typeface="Consolas" charset="0"/>
              </a:rPr>
              <a:t>{</a:t>
            </a:r>
          </a:p>
          <a:p>
            <a:pPr marL="0" indent="0">
              <a:buNone/>
            </a:pPr>
            <a:r>
              <a:rPr lang="en-US" sz="17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700" dirty="0" smtClean="0">
                <a:latin typeface="Consolas" charset="0"/>
                <a:ea typeface="Consolas" charset="0"/>
                <a:cs typeface="Consolas" charset="0"/>
              </a:rPr>
              <a:t>   || (&amp;&amp; </a:t>
            </a:r>
            <a:r>
              <a:rPr lang="en-US" sz="1700" dirty="0" err="1">
                <a:latin typeface="Consolas" charset="0"/>
                <a:ea typeface="Consolas" charset="0"/>
                <a:cs typeface="Consolas" charset="0"/>
              </a:rPr>
              <a:t>HostAction</a:t>
            </a:r>
            <a:r>
              <a:rPr lang="en-US" sz="1700" dirty="0">
                <a:latin typeface="Consolas" charset="0"/>
                <a:ea typeface="Consolas" charset="0"/>
                <a:cs typeface="Consolas" charset="0"/>
              </a:rPr>
              <a:t>(v, v’, </a:t>
            </a:r>
            <a:r>
              <a:rPr lang="en-US" sz="1700" dirty="0" err="1">
                <a:latin typeface="Consolas" charset="0"/>
                <a:ea typeface="Consolas" charset="0"/>
                <a:cs typeface="Consolas" charset="0"/>
              </a:rPr>
              <a:t>hostid</a:t>
            </a:r>
            <a:r>
              <a:rPr lang="en-US" sz="170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1700" dirty="0" err="1">
                <a:latin typeface="Consolas" charset="0"/>
                <a:ea typeface="Consolas" charset="0"/>
                <a:cs typeface="Consolas" charset="0"/>
              </a:rPr>
              <a:t>msgOps</a:t>
            </a:r>
            <a:r>
              <a:rPr lang="en-US" sz="17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buNone/>
            </a:pPr>
            <a:r>
              <a:rPr lang="en-US" sz="17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700" dirty="0" smtClean="0">
                <a:latin typeface="Consolas" charset="0"/>
                <a:ea typeface="Consolas" charset="0"/>
                <a:cs typeface="Consolas" charset="0"/>
              </a:rPr>
              <a:t>       &amp;&amp; </a:t>
            </a:r>
            <a:r>
              <a:rPr lang="en-US" sz="1700" dirty="0" err="1" smtClean="0">
                <a:latin typeface="Consolas" charset="0"/>
                <a:ea typeface="Consolas" charset="0"/>
                <a:cs typeface="Consolas" charset="0"/>
              </a:rPr>
              <a:t>Network.Next</a:t>
            </a:r>
            <a:r>
              <a:rPr lang="en-US" sz="1700" dirty="0" smtClean="0">
                <a:latin typeface="Consolas" charset="0"/>
                <a:ea typeface="Consolas" charset="0"/>
                <a:cs typeface="Consolas" charset="0"/>
              </a:rPr>
              <a:t>(v, v’, </a:t>
            </a:r>
            <a:r>
              <a:rPr lang="en-US" sz="1700" dirty="0" err="1" smtClean="0">
                <a:latin typeface="Consolas" charset="0"/>
                <a:ea typeface="Consolas" charset="0"/>
                <a:cs typeface="Consolas" charset="0"/>
              </a:rPr>
              <a:t>msgOps</a:t>
            </a:r>
            <a:r>
              <a:rPr lang="en-US" sz="17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buNone/>
            </a:pPr>
            <a:r>
              <a:rPr lang="en-US" sz="17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700" dirty="0" smtClean="0">
                <a:latin typeface="Consolas" charset="0"/>
                <a:ea typeface="Consolas" charset="0"/>
                <a:cs typeface="Consolas" charset="0"/>
              </a:rPr>
              <a:t>       &amp;&amp; </a:t>
            </a:r>
            <a:r>
              <a:rPr lang="en-US" sz="1700" b="1" dirty="0" err="1" smtClean="0">
                <a:latin typeface="Consolas" charset="0"/>
                <a:ea typeface="Consolas" charset="0"/>
                <a:cs typeface="Consolas" charset="0"/>
              </a:rPr>
              <a:t>Time.Read</a:t>
            </a:r>
            <a:r>
              <a:rPr lang="en-US" sz="1700" b="1" dirty="0" smtClean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700" b="1" dirty="0" err="1" smtClean="0">
                <a:latin typeface="Consolas" charset="0"/>
                <a:ea typeface="Consolas" charset="0"/>
                <a:cs typeface="Consolas" charset="0"/>
              </a:rPr>
              <a:t>v.time</a:t>
            </a:r>
            <a:r>
              <a:rPr lang="en-US" sz="1700" b="1" dirty="0" smtClean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1700" b="1" dirty="0" err="1" smtClean="0">
                <a:latin typeface="Consolas" charset="0"/>
                <a:ea typeface="Consolas" charset="0"/>
                <a:cs typeface="Consolas" charset="0"/>
              </a:rPr>
              <a:t>clk</a:t>
            </a:r>
            <a:r>
              <a:rPr lang="en-US" sz="1700" b="1" dirty="0" smtClean="0">
                <a:latin typeface="Consolas" charset="0"/>
                <a:ea typeface="Consolas" charset="0"/>
                <a:cs typeface="Consolas" charset="0"/>
              </a:rPr>
              <a:t>))</a:t>
            </a:r>
          </a:p>
          <a:p>
            <a:pPr marL="0" indent="0">
              <a:buNone/>
            </a:pPr>
            <a:r>
              <a:rPr lang="en-US" sz="17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700" dirty="0" smtClean="0"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US" sz="1700" b="1" dirty="0" smtClean="0">
                <a:latin typeface="Consolas" charset="0"/>
                <a:ea typeface="Consolas" charset="0"/>
                <a:cs typeface="Consolas" charset="0"/>
              </a:rPr>
              <a:t>|| (&amp;&amp; </a:t>
            </a:r>
            <a:r>
              <a:rPr lang="en-US" sz="1700" b="1" dirty="0" err="1" smtClean="0">
                <a:latin typeface="Consolas" charset="0"/>
                <a:ea typeface="Consolas" charset="0"/>
                <a:cs typeface="Consolas" charset="0"/>
              </a:rPr>
              <a:t>Time.Advance</a:t>
            </a:r>
            <a:r>
              <a:rPr lang="en-US" sz="1700" b="1" dirty="0" smtClean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700" b="1" dirty="0" err="1" smtClean="0">
                <a:latin typeface="Consolas" charset="0"/>
                <a:ea typeface="Consolas" charset="0"/>
                <a:cs typeface="Consolas" charset="0"/>
              </a:rPr>
              <a:t>v.time</a:t>
            </a:r>
            <a:r>
              <a:rPr lang="en-US" sz="1700" b="1" dirty="0" smtClean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1700" b="1" dirty="0" err="1" smtClean="0">
                <a:latin typeface="Consolas" charset="0"/>
                <a:ea typeface="Consolas" charset="0"/>
                <a:cs typeface="Consolas" charset="0"/>
              </a:rPr>
              <a:t>v’.time</a:t>
            </a:r>
            <a:r>
              <a:rPr lang="en-US" sz="1700" b="1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buNone/>
            </a:pPr>
            <a:r>
              <a:rPr lang="en-US" sz="1700" b="1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700" b="1" dirty="0" smtClean="0">
                <a:latin typeface="Consolas" charset="0"/>
                <a:ea typeface="Consolas" charset="0"/>
                <a:cs typeface="Consolas" charset="0"/>
              </a:rPr>
              <a:t>       &amp;&amp; </a:t>
            </a:r>
            <a:r>
              <a:rPr lang="en-US" sz="1700" b="1" dirty="0" err="1" smtClean="0">
                <a:latin typeface="Consolas" charset="0"/>
                <a:ea typeface="Consolas" charset="0"/>
                <a:cs typeface="Consolas" charset="0"/>
              </a:rPr>
              <a:t>v’.hosts</a:t>
            </a:r>
            <a:r>
              <a:rPr lang="en-US" sz="1700" b="1" dirty="0" smtClean="0">
                <a:latin typeface="Consolas" charset="0"/>
                <a:ea typeface="Consolas" charset="0"/>
                <a:cs typeface="Consolas" charset="0"/>
              </a:rPr>
              <a:t> == </a:t>
            </a:r>
            <a:r>
              <a:rPr lang="en-US" sz="1700" b="1" dirty="0" err="1" smtClean="0">
                <a:latin typeface="Consolas" charset="0"/>
                <a:ea typeface="Consolas" charset="0"/>
                <a:cs typeface="Consolas" charset="0"/>
              </a:rPr>
              <a:t>v.hosts</a:t>
            </a:r>
            <a:endParaRPr lang="en-US" sz="1700" b="1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700" b="1" dirty="0" smtClean="0">
                <a:latin typeface="Consolas" charset="0"/>
                <a:ea typeface="Consolas" charset="0"/>
                <a:cs typeface="Consolas" charset="0"/>
              </a:rPr>
              <a:t>        &amp;&amp; </a:t>
            </a:r>
            <a:r>
              <a:rPr lang="en-US" sz="1700" b="1" dirty="0" err="1" smtClean="0">
                <a:latin typeface="Consolas" charset="0"/>
                <a:ea typeface="Consolas" charset="0"/>
                <a:cs typeface="Consolas" charset="0"/>
              </a:rPr>
              <a:t>v’.network</a:t>
            </a:r>
            <a:r>
              <a:rPr lang="en-US" sz="1700" b="1" dirty="0" smtClean="0">
                <a:latin typeface="Consolas" charset="0"/>
                <a:ea typeface="Consolas" charset="0"/>
                <a:cs typeface="Consolas" charset="0"/>
              </a:rPr>
              <a:t> == </a:t>
            </a:r>
            <a:r>
              <a:rPr lang="en-US" sz="1700" b="1" dirty="0" err="1" smtClean="0">
                <a:latin typeface="Consolas" charset="0"/>
                <a:ea typeface="Consolas" charset="0"/>
                <a:cs typeface="Consolas" charset="0"/>
              </a:rPr>
              <a:t>v.network</a:t>
            </a:r>
            <a:r>
              <a:rPr lang="en-US" sz="1700" b="1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buNone/>
            </a:pPr>
            <a:r>
              <a:rPr lang="en-US" sz="1700" dirty="0" smtClean="0">
                <a:latin typeface="Consolas" charset="0"/>
                <a:ea typeface="Consolas" charset="0"/>
                <a:cs typeface="Consolas" charset="0"/>
              </a:rPr>
              <a:t>  }</a:t>
            </a:r>
            <a:endParaRPr lang="en-US" sz="17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700" dirty="0" smtClean="0">
                <a:latin typeface="Consolas" charset="0"/>
                <a:ea typeface="Consolas" charset="0"/>
                <a:cs typeface="Consolas" charset="0"/>
              </a:rPr>
              <a:t>}</a:t>
            </a:r>
            <a:endParaRPr lang="en-US" sz="1700" dirty="0">
              <a:latin typeface="Consolas" charset="0"/>
              <a:ea typeface="Consolas" charset="0"/>
              <a:cs typeface="Consolas" charset="0"/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619539" y="2508527"/>
            <a:ext cx="4022035" cy="2992162"/>
            <a:chOff x="1098550" y="2590801"/>
            <a:chExt cx="4022035" cy="2992162"/>
          </a:xfrm>
        </p:grpSpPr>
        <p:sp>
          <p:nvSpPr>
            <p:cNvPr id="30" name="Rectangle 29"/>
            <p:cNvSpPr/>
            <p:nvPr/>
          </p:nvSpPr>
          <p:spPr>
            <a:xfrm>
              <a:off x="1098550" y="2590801"/>
              <a:ext cx="4022035" cy="299216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1155700" y="2628900"/>
              <a:ext cx="197413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smtClean="0"/>
                <a:t>Distributed system</a:t>
              </a:r>
              <a:endParaRPr lang="en-US" b="1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1554425" y="3230007"/>
              <a:ext cx="977900" cy="53340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mtClean="0">
                  <a:solidFill>
                    <a:schemeClr val="tx1"/>
                  </a:solidFill>
                </a:rPr>
                <a:t>Host</a:t>
              </a: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3724162" y="3220762"/>
              <a:ext cx="977900" cy="53340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mtClean="0">
                  <a:solidFill>
                    <a:schemeClr val="tx1"/>
                  </a:solidFill>
                </a:rPr>
                <a:t>Host</a:t>
              </a: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1554425" y="4590490"/>
              <a:ext cx="977900" cy="53340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mtClean="0">
                  <a:solidFill>
                    <a:schemeClr val="tx1"/>
                  </a:solidFill>
                </a:rPr>
                <a:t>Host</a:t>
              </a: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3724162" y="4581245"/>
              <a:ext cx="977900" cy="53340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mtClean="0">
                  <a:solidFill>
                    <a:schemeClr val="tx1"/>
                  </a:solidFill>
                </a:rPr>
                <a:t>Host</a:t>
              </a:r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37" name="Rectangle 36"/>
          <p:cNvSpPr/>
          <p:nvPr/>
        </p:nvSpPr>
        <p:spPr>
          <a:xfrm>
            <a:off x="2142213" y="3528733"/>
            <a:ext cx="1028425" cy="5334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Network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145526" y="4128394"/>
            <a:ext cx="1028425" cy="5334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Time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0299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199" y="543477"/>
            <a:ext cx="10969487" cy="58578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 “distributed” system</a:t>
            </a:r>
            <a:endParaRPr lang="en-US" b="1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D3E9F-D1C3-C44A-A0B6-AB6B8BCEC8CA}" type="datetime1">
              <a:rPr lang="en-US" smtClean="0"/>
              <a:t>10/19/22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EECS498-008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EC465-D050-3C49-BA38-BE575A3F0690}" type="slidenum">
              <a:rPr lang="en-US" smtClean="0"/>
              <a:t>3</a:t>
            </a:fld>
            <a:endParaRPr lang="en-US"/>
          </a:p>
        </p:txBody>
      </p:sp>
      <p:sp>
        <p:nvSpPr>
          <p:cNvPr id="23" name="Content Placeholder 5"/>
          <p:cNvSpPr txBox="1">
            <a:spLocks/>
          </p:cNvSpPr>
          <p:nvPr/>
        </p:nvSpPr>
        <p:spPr>
          <a:xfrm>
            <a:off x="4698724" y="1125468"/>
            <a:ext cx="7493275" cy="535484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700" dirty="0" smtClean="0">
                <a:latin typeface="Consolas" charset="0"/>
                <a:ea typeface="Consolas" charset="0"/>
                <a:cs typeface="Consolas" charset="0"/>
              </a:rPr>
              <a:t>module </a:t>
            </a:r>
            <a:r>
              <a:rPr lang="en-US" sz="1700" dirty="0" err="1">
                <a:latin typeface="Consolas" charset="0"/>
                <a:ea typeface="Consolas" charset="0"/>
                <a:cs typeface="Consolas" charset="0"/>
              </a:rPr>
              <a:t>DistributedSystem</a:t>
            </a:r>
            <a:r>
              <a:rPr lang="en-US" sz="17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700" dirty="0" smtClean="0">
                <a:latin typeface="Consolas" charset="0"/>
                <a:ea typeface="Consolas" charset="0"/>
                <a:cs typeface="Consolas" charset="0"/>
              </a:rPr>
              <a:t>{</a:t>
            </a:r>
          </a:p>
          <a:p>
            <a:pPr marL="0" indent="0">
              <a:buNone/>
            </a:pPr>
            <a:r>
              <a:rPr lang="en-US" sz="17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700" dirty="0" smtClean="0">
                <a:latin typeface="Consolas" charset="0"/>
                <a:ea typeface="Consolas" charset="0"/>
                <a:cs typeface="Consolas" charset="0"/>
              </a:rPr>
              <a:t> datatype </a:t>
            </a:r>
            <a:r>
              <a:rPr lang="en-US" sz="1700" dirty="0">
                <a:latin typeface="Consolas" charset="0"/>
                <a:ea typeface="Consolas" charset="0"/>
                <a:cs typeface="Consolas" charset="0"/>
              </a:rPr>
              <a:t>Variables = </a:t>
            </a:r>
            <a:endParaRPr lang="en-US" sz="17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7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700" dirty="0" smtClean="0">
                <a:latin typeface="Consolas" charset="0"/>
                <a:ea typeface="Consolas" charset="0"/>
                <a:cs typeface="Consolas" charset="0"/>
              </a:rPr>
              <a:t>   Variables(fs: </a:t>
            </a:r>
            <a:r>
              <a:rPr lang="en-US" sz="1700" dirty="0" err="1" smtClean="0">
                <a:latin typeface="Consolas" charset="0"/>
                <a:ea typeface="Consolas" charset="0"/>
                <a:cs typeface="Consolas" charset="0"/>
              </a:rPr>
              <a:t>FileSystem.Variables</a:t>
            </a:r>
            <a:r>
              <a:rPr lang="en-US" sz="1700" dirty="0" smtClean="0">
                <a:latin typeface="Consolas" charset="0"/>
                <a:ea typeface="Consolas" charset="0"/>
                <a:cs typeface="Consolas" charset="0"/>
              </a:rPr>
              <a:t>,</a:t>
            </a:r>
          </a:p>
          <a:p>
            <a:pPr marL="0" indent="0">
              <a:buNone/>
            </a:pPr>
            <a:r>
              <a:rPr lang="en-US" sz="17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700" dirty="0" smtClean="0">
                <a:latin typeface="Consolas" charset="0"/>
                <a:ea typeface="Consolas" charset="0"/>
                <a:cs typeface="Consolas" charset="0"/>
              </a:rPr>
              <a:t>             disk: </a:t>
            </a:r>
            <a:r>
              <a:rPr lang="en-US" sz="1700" dirty="0" err="1" smtClean="0">
                <a:latin typeface="Consolas" charset="0"/>
                <a:ea typeface="Consolas" charset="0"/>
                <a:cs typeface="Consolas" charset="0"/>
              </a:rPr>
              <a:t>Disk.Variables</a:t>
            </a:r>
            <a:r>
              <a:rPr lang="en-US" sz="17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buNone/>
            </a:pPr>
            <a:endParaRPr lang="en-US" sz="17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7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700" dirty="0" smtClean="0">
                <a:latin typeface="Consolas" charset="0"/>
                <a:ea typeface="Consolas" charset="0"/>
                <a:cs typeface="Consolas" charset="0"/>
              </a:rPr>
              <a:t> predicate Next(v, </a:t>
            </a:r>
            <a:r>
              <a:rPr lang="en-US" sz="1700" dirty="0">
                <a:latin typeface="Consolas" charset="0"/>
                <a:ea typeface="Consolas" charset="0"/>
                <a:cs typeface="Consolas" charset="0"/>
              </a:rPr>
              <a:t>v</a:t>
            </a:r>
            <a:r>
              <a:rPr lang="en-US" sz="1700" dirty="0" smtClean="0">
                <a:latin typeface="Consolas" charset="0"/>
                <a:ea typeface="Consolas" charset="0"/>
                <a:cs typeface="Consolas" charset="0"/>
              </a:rPr>
              <a:t>’) </a:t>
            </a:r>
            <a:r>
              <a:rPr lang="en-US" sz="1700" dirty="0">
                <a:latin typeface="Consolas" charset="0"/>
                <a:ea typeface="Consolas" charset="0"/>
                <a:cs typeface="Consolas" charset="0"/>
              </a:rPr>
              <a:t>{</a:t>
            </a:r>
          </a:p>
          <a:p>
            <a:pPr marL="0" indent="0">
              <a:buNone/>
            </a:pPr>
            <a:r>
              <a:rPr lang="en-US" sz="17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700" dirty="0" smtClean="0">
                <a:latin typeface="Consolas" charset="0"/>
                <a:ea typeface="Consolas" charset="0"/>
                <a:cs typeface="Consolas" charset="0"/>
              </a:rPr>
              <a:t>   || (exists </a:t>
            </a:r>
            <a:r>
              <a:rPr lang="en-US" sz="1700" dirty="0" err="1" smtClean="0">
                <a:latin typeface="Consolas" charset="0"/>
                <a:ea typeface="Consolas" charset="0"/>
                <a:cs typeface="Consolas" charset="0"/>
              </a:rPr>
              <a:t>io</a:t>
            </a:r>
            <a:r>
              <a:rPr lang="en-US" sz="1700" dirty="0" smtClean="0">
                <a:latin typeface="Consolas" charset="0"/>
                <a:ea typeface="Consolas" charset="0"/>
                <a:cs typeface="Consolas" charset="0"/>
              </a:rPr>
              <a:t> :: </a:t>
            </a:r>
          </a:p>
          <a:p>
            <a:pPr marL="0" indent="0">
              <a:buNone/>
            </a:pPr>
            <a:r>
              <a:rPr lang="en-US" sz="17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700" dirty="0" smtClean="0">
                <a:latin typeface="Consolas" charset="0"/>
                <a:ea typeface="Consolas" charset="0"/>
                <a:cs typeface="Consolas" charset="0"/>
              </a:rPr>
              <a:t>       &amp;&amp; </a:t>
            </a:r>
            <a:r>
              <a:rPr lang="en-US" sz="1700" dirty="0" err="1" smtClean="0">
                <a:latin typeface="Consolas" charset="0"/>
                <a:ea typeface="Consolas" charset="0"/>
                <a:cs typeface="Consolas" charset="0"/>
              </a:rPr>
              <a:t>FileSystem.Next</a:t>
            </a:r>
            <a:r>
              <a:rPr lang="en-US" sz="1700" dirty="0" smtClean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700" dirty="0" err="1" smtClean="0">
                <a:latin typeface="Consolas" charset="0"/>
                <a:ea typeface="Consolas" charset="0"/>
                <a:cs typeface="Consolas" charset="0"/>
              </a:rPr>
              <a:t>v.fs</a:t>
            </a:r>
            <a:r>
              <a:rPr lang="en-US" sz="1700" dirty="0" smtClean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1700" dirty="0" err="1" smtClean="0">
                <a:latin typeface="Consolas" charset="0"/>
                <a:ea typeface="Consolas" charset="0"/>
                <a:cs typeface="Consolas" charset="0"/>
              </a:rPr>
              <a:t>v’.fs</a:t>
            </a:r>
            <a:r>
              <a:rPr lang="en-US" sz="1700" dirty="0" smtClean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1700" dirty="0" err="1" smtClean="0">
                <a:latin typeface="Consolas" charset="0"/>
                <a:ea typeface="Consolas" charset="0"/>
                <a:cs typeface="Consolas" charset="0"/>
              </a:rPr>
              <a:t>io</a:t>
            </a:r>
            <a:r>
              <a:rPr lang="en-US" sz="17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buNone/>
            </a:pPr>
            <a:r>
              <a:rPr lang="en-US" sz="17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700" dirty="0" smtClean="0">
                <a:latin typeface="Consolas" charset="0"/>
                <a:ea typeface="Consolas" charset="0"/>
                <a:cs typeface="Consolas" charset="0"/>
              </a:rPr>
              <a:t>       &amp;&amp; </a:t>
            </a:r>
            <a:r>
              <a:rPr lang="en-US" sz="1700" dirty="0" err="1" smtClean="0">
                <a:latin typeface="Consolas" charset="0"/>
                <a:ea typeface="Consolas" charset="0"/>
                <a:cs typeface="Consolas" charset="0"/>
              </a:rPr>
              <a:t>Disk.Next</a:t>
            </a:r>
            <a:r>
              <a:rPr lang="en-US" sz="1700" dirty="0" smtClean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700" dirty="0" err="1" smtClean="0">
                <a:latin typeface="Consolas" charset="0"/>
                <a:ea typeface="Consolas" charset="0"/>
                <a:cs typeface="Consolas" charset="0"/>
              </a:rPr>
              <a:t>v.disk</a:t>
            </a:r>
            <a:r>
              <a:rPr lang="en-US" sz="1700" dirty="0" smtClean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1700" dirty="0" err="1" smtClean="0">
                <a:latin typeface="Consolas" charset="0"/>
                <a:ea typeface="Consolas" charset="0"/>
                <a:cs typeface="Consolas" charset="0"/>
              </a:rPr>
              <a:t>v’.disk</a:t>
            </a:r>
            <a:r>
              <a:rPr lang="en-US" sz="1700" dirty="0" smtClean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1700" dirty="0" err="1" smtClean="0">
                <a:latin typeface="Consolas" charset="0"/>
                <a:ea typeface="Consolas" charset="0"/>
                <a:cs typeface="Consolas" charset="0"/>
              </a:rPr>
              <a:t>io</a:t>
            </a:r>
            <a:r>
              <a:rPr lang="en-US" sz="17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buNone/>
            </a:pPr>
            <a:r>
              <a:rPr lang="en-US" sz="17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700" dirty="0" smtClean="0"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US" sz="1700" b="1" dirty="0" smtClean="0">
                <a:latin typeface="Consolas" charset="0"/>
                <a:ea typeface="Consolas" charset="0"/>
                <a:cs typeface="Consolas" charset="0"/>
              </a:rPr>
              <a:t>|| </a:t>
            </a:r>
            <a:r>
              <a:rPr lang="en-US" sz="1700" dirty="0" smtClean="0">
                <a:latin typeface="Consolas" charset="0"/>
                <a:ea typeface="Consolas" charset="0"/>
                <a:cs typeface="Consolas" charset="0"/>
              </a:rPr>
              <a:t>( //</a:t>
            </a:r>
            <a:r>
              <a:rPr lang="en-US" sz="1700" b="1" dirty="0" smtClean="0">
                <a:latin typeface="Consolas" charset="0"/>
                <a:ea typeface="Consolas" charset="0"/>
                <a:cs typeface="Consolas" charset="0"/>
              </a:rPr>
              <a:t> Crash!</a:t>
            </a:r>
          </a:p>
          <a:p>
            <a:pPr marL="0" indent="0">
              <a:buNone/>
            </a:pPr>
            <a:r>
              <a:rPr lang="en-US" sz="17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700" dirty="0" smtClean="0">
                <a:latin typeface="Consolas" charset="0"/>
                <a:ea typeface="Consolas" charset="0"/>
                <a:cs typeface="Consolas" charset="0"/>
              </a:rPr>
              <a:t>       &amp;&amp; </a:t>
            </a:r>
            <a:r>
              <a:rPr lang="en-US" sz="1700" dirty="0" err="1" smtClean="0">
                <a:latin typeface="Consolas" charset="0"/>
                <a:ea typeface="Consolas" charset="0"/>
                <a:cs typeface="Consolas" charset="0"/>
              </a:rPr>
              <a:t>FileSystem.Init</a:t>
            </a:r>
            <a:r>
              <a:rPr lang="en-US" sz="1700" dirty="0" smtClean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700" dirty="0" err="1" smtClean="0">
                <a:latin typeface="Consolas" charset="0"/>
                <a:ea typeface="Consolas" charset="0"/>
                <a:cs typeface="Consolas" charset="0"/>
              </a:rPr>
              <a:t>v’.fs</a:t>
            </a:r>
            <a:r>
              <a:rPr lang="en-US" sz="17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buNone/>
            </a:pPr>
            <a:r>
              <a:rPr lang="en-US" sz="17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700" dirty="0" smtClean="0">
                <a:latin typeface="Consolas" charset="0"/>
                <a:ea typeface="Consolas" charset="0"/>
                <a:cs typeface="Consolas" charset="0"/>
              </a:rPr>
              <a:t>       &amp;&amp; </a:t>
            </a:r>
            <a:r>
              <a:rPr lang="en-US" sz="1700" dirty="0" err="1" smtClean="0">
                <a:latin typeface="Consolas" charset="0"/>
                <a:ea typeface="Consolas" charset="0"/>
                <a:cs typeface="Consolas" charset="0"/>
              </a:rPr>
              <a:t>v’.disk</a:t>
            </a:r>
            <a:r>
              <a:rPr lang="en-US" sz="1700" dirty="0" smtClean="0">
                <a:latin typeface="Consolas" charset="0"/>
                <a:ea typeface="Consolas" charset="0"/>
                <a:cs typeface="Consolas" charset="0"/>
              </a:rPr>
              <a:t> == </a:t>
            </a:r>
            <a:r>
              <a:rPr lang="en-US" sz="1700" dirty="0" err="1" smtClean="0">
                <a:latin typeface="Consolas" charset="0"/>
                <a:ea typeface="Consolas" charset="0"/>
                <a:cs typeface="Consolas" charset="0"/>
              </a:rPr>
              <a:t>v.disk</a:t>
            </a:r>
            <a:endParaRPr lang="en-US" sz="17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700" dirty="0" smtClean="0">
                <a:latin typeface="Consolas" charset="0"/>
                <a:ea typeface="Consolas" charset="0"/>
                <a:cs typeface="Consolas" charset="0"/>
              </a:rPr>
              <a:t>       )</a:t>
            </a:r>
          </a:p>
          <a:p>
            <a:pPr marL="0" indent="0">
              <a:buNone/>
            </a:pPr>
            <a:r>
              <a:rPr lang="en-US" sz="1700" dirty="0" smtClean="0">
                <a:latin typeface="Consolas" charset="0"/>
                <a:ea typeface="Consolas" charset="0"/>
                <a:cs typeface="Consolas" charset="0"/>
              </a:rPr>
              <a:t>  }</a:t>
            </a:r>
            <a:endParaRPr lang="en-US" sz="17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700" dirty="0" smtClean="0">
                <a:latin typeface="Consolas" charset="0"/>
                <a:ea typeface="Consolas" charset="0"/>
                <a:cs typeface="Consolas" charset="0"/>
              </a:rPr>
              <a:t>}</a:t>
            </a:r>
            <a:endParaRPr lang="en-US" sz="1700" dirty="0">
              <a:latin typeface="Consolas" charset="0"/>
              <a:ea typeface="Consolas" charset="0"/>
              <a:cs typeface="Consolas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619539" y="2508527"/>
            <a:ext cx="4022035" cy="2992162"/>
            <a:chOff x="619539" y="2508527"/>
            <a:chExt cx="4022035" cy="2992162"/>
          </a:xfrm>
        </p:grpSpPr>
        <p:grpSp>
          <p:nvGrpSpPr>
            <p:cNvPr id="29" name="Group 28"/>
            <p:cNvGrpSpPr/>
            <p:nvPr/>
          </p:nvGrpSpPr>
          <p:grpSpPr>
            <a:xfrm>
              <a:off x="619539" y="2508527"/>
              <a:ext cx="4022035" cy="2992162"/>
              <a:chOff x="1098550" y="2590801"/>
              <a:chExt cx="4022035" cy="2992162"/>
            </a:xfrm>
          </p:grpSpPr>
          <p:sp>
            <p:nvSpPr>
              <p:cNvPr id="30" name="Rectangle 29"/>
              <p:cNvSpPr/>
              <p:nvPr/>
            </p:nvSpPr>
            <p:spPr>
              <a:xfrm>
                <a:off x="1098550" y="2590801"/>
                <a:ext cx="4022035" cy="2992162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1155700" y="2628900"/>
                <a:ext cx="197413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/>
                  <a:t>Distributed system</a:t>
                </a:r>
                <a:endParaRPr lang="en-US" b="1" dirty="0"/>
              </a:p>
            </p:txBody>
          </p:sp>
        </p:grpSp>
        <p:sp>
          <p:nvSpPr>
            <p:cNvPr id="37" name="Rectangle 36"/>
            <p:cNvSpPr/>
            <p:nvPr/>
          </p:nvSpPr>
          <p:spPr>
            <a:xfrm>
              <a:off x="1023730" y="3674922"/>
              <a:ext cx="1929295" cy="738051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File system</a:t>
              </a:r>
            </a:p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(in-memory state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127512" y="3674921"/>
              <a:ext cx="1146314" cy="738051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Disk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9630137" y="3618224"/>
            <a:ext cx="2306130" cy="369332"/>
            <a:chOff x="9282896" y="5088834"/>
            <a:chExt cx="2306130" cy="369332"/>
          </a:xfrm>
        </p:grpSpPr>
        <p:sp>
          <p:nvSpPr>
            <p:cNvPr id="18" name="TextBox 17"/>
            <p:cNvSpPr txBox="1"/>
            <p:nvPr/>
          </p:nvSpPr>
          <p:spPr>
            <a:xfrm>
              <a:off x="9720470" y="5088834"/>
              <a:ext cx="18685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mtClean="0"/>
                <a:t>Binding variable</a:t>
              </a:r>
              <a:endParaRPr lang="en-US"/>
            </a:p>
          </p:txBody>
        </p:sp>
        <p:cxnSp>
          <p:nvCxnSpPr>
            <p:cNvPr id="19" name="Straight Arrow Connector 18"/>
            <p:cNvCxnSpPr/>
            <p:nvPr/>
          </p:nvCxnSpPr>
          <p:spPr>
            <a:xfrm flipH="1" flipV="1">
              <a:off x="9537539" y="5116635"/>
              <a:ext cx="182932" cy="156865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 flipH="1">
              <a:off x="9282896" y="5273500"/>
              <a:ext cx="437575" cy="132502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751871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Trusted vs proven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09467-FB32-7446-8A71-AE64030ACCB0}" type="datetime1">
              <a:rPr lang="en-US" smtClean="0"/>
              <a:t>10/19/22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EECS498-008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EC465-D050-3C49-BA38-BE575A3F0690}" type="slidenum">
              <a:rPr lang="en-US" smtClean="0"/>
              <a:t>4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792356" y="2527438"/>
            <a:ext cx="4022035" cy="2992162"/>
            <a:chOff x="619539" y="2508527"/>
            <a:chExt cx="4022035" cy="2992162"/>
          </a:xfrm>
        </p:grpSpPr>
        <p:grpSp>
          <p:nvGrpSpPr>
            <p:cNvPr id="9" name="Group 8"/>
            <p:cNvGrpSpPr/>
            <p:nvPr/>
          </p:nvGrpSpPr>
          <p:grpSpPr>
            <a:xfrm>
              <a:off x="619539" y="2508527"/>
              <a:ext cx="4022035" cy="2992162"/>
              <a:chOff x="1098550" y="2590801"/>
              <a:chExt cx="4022035" cy="2992162"/>
            </a:xfrm>
          </p:grpSpPr>
          <p:sp>
            <p:nvSpPr>
              <p:cNvPr id="11" name="Rectangle 10"/>
              <p:cNvSpPr/>
              <p:nvPr/>
            </p:nvSpPr>
            <p:spPr>
              <a:xfrm>
                <a:off x="1098550" y="2590801"/>
                <a:ext cx="4022035" cy="2992162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1155700" y="2628900"/>
                <a:ext cx="197413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smtClean="0"/>
                  <a:t>Distributed system</a:t>
                </a:r>
                <a:endParaRPr lang="en-US" b="1"/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1554425" y="3230007"/>
                <a:ext cx="977900" cy="533400"/>
              </a:xfrm>
              <a:prstGeom prst="rect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mtClean="0">
                    <a:solidFill>
                      <a:schemeClr val="tx1"/>
                    </a:solidFill>
                  </a:rPr>
                  <a:t>Host</a:t>
                </a:r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3724162" y="3220762"/>
                <a:ext cx="977900" cy="533400"/>
              </a:xfrm>
              <a:prstGeom prst="rect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mtClean="0">
                    <a:solidFill>
                      <a:schemeClr val="tx1"/>
                    </a:solidFill>
                  </a:rPr>
                  <a:t>Host</a:t>
                </a:r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1554425" y="4590490"/>
                <a:ext cx="977900" cy="533400"/>
              </a:xfrm>
              <a:prstGeom prst="rect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mtClean="0">
                    <a:solidFill>
                      <a:schemeClr val="tx1"/>
                    </a:solidFill>
                  </a:rPr>
                  <a:t>Host</a:t>
                </a:r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3724162" y="4581245"/>
                <a:ext cx="977900" cy="533400"/>
              </a:xfrm>
              <a:prstGeom prst="rect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mtClean="0">
                    <a:solidFill>
                      <a:schemeClr val="tx1"/>
                    </a:solidFill>
                  </a:rPr>
                  <a:t>Host</a:t>
                </a:r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0" name="Rectangle 9"/>
            <p:cNvSpPr/>
            <p:nvPr/>
          </p:nvSpPr>
          <p:spPr>
            <a:xfrm>
              <a:off x="2142213" y="3528733"/>
              <a:ext cx="1028425" cy="53340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Network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6881191" y="2527438"/>
            <a:ext cx="4022035" cy="2992162"/>
            <a:chOff x="619539" y="2508527"/>
            <a:chExt cx="4022035" cy="2992162"/>
          </a:xfrm>
        </p:grpSpPr>
        <p:grpSp>
          <p:nvGrpSpPr>
            <p:cNvPr id="18" name="Group 17"/>
            <p:cNvGrpSpPr/>
            <p:nvPr/>
          </p:nvGrpSpPr>
          <p:grpSpPr>
            <a:xfrm>
              <a:off x="619539" y="2508527"/>
              <a:ext cx="4022035" cy="2992162"/>
              <a:chOff x="1098550" y="2590801"/>
              <a:chExt cx="4022035" cy="2992162"/>
            </a:xfrm>
          </p:grpSpPr>
          <p:sp>
            <p:nvSpPr>
              <p:cNvPr id="21" name="Rectangle 20"/>
              <p:cNvSpPr/>
              <p:nvPr/>
            </p:nvSpPr>
            <p:spPr>
              <a:xfrm>
                <a:off x="1098550" y="2590801"/>
                <a:ext cx="4022035" cy="2992162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1155700" y="2628900"/>
                <a:ext cx="197413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/>
                  <a:t>Distributed system</a:t>
                </a:r>
                <a:endParaRPr lang="en-US" b="1" dirty="0"/>
              </a:p>
            </p:txBody>
          </p:sp>
        </p:grpSp>
        <p:sp>
          <p:nvSpPr>
            <p:cNvPr id="19" name="Rectangle 18"/>
            <p:cNvSpPr/>
            <p:nvPr/>
          </p:nvSpPr>
          <p:spPr>
            <a:xfrm>
              <a:off x="1023730" y="3674922"/>
              <a:ext cx="1929295" cy="738051"/>
            </a:xfrm>
            <a:prstGeom prst="rect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File system</a:t>
              </a:r>
            </a:p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(in-memory state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3127512" y="3674921"/>
              <a:ext cx="1146314" cy="738051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Disk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23" name="Rectangle 22"/>
          <p:cNvSpPr/>
          <p:nvPr/>
        </p:nvSpPr>
        <p:spPr>
          <a:xfrm>
            <a:off x="3305732" y="4128394"/>
            <a:ext cx="1028425" cy="5334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Time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4" name="Line Callout 2 23"/>
          <p:cNvSpPr/>
          <p:nvPr/>
        </p:nvSpPr>
        <p:spPr>
          <a:xfrm>
            <a:off x="198901" y="3114674"/>
            <a:ext cx="1988209" cy="656945"/>
          </a:xfrm>
          <a:prstGeom prst="borderCallout2">
            <a:avLst>
              <a:gd name="adj1" fmla="val 47068"/>
              <a:gd name="adj2" fmla="val 99626"/>
              <a:gd name="adj3" fmla="val 74127"/>
              <a:gd name="adj4" fmla="val 129713"/>
              <a:gd name="adj5" fmla="val 111459"/>
              <a:gd name="adj6" fmla="val 156889"/>
            </a:avLst>
          </a:prstGeom>
          <a:solidFill>
            <a:srgbClr val="00B050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Network won’t make </a:t>
            </a:r>
            <a:r>
              <a:rPr lang="en-US" smtClean="0">
                <a:solidFill>
                  <a:schemeClr val="tx1"/>
                </a:solidFill>
              </a:rPr>
              <a:t>up packets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" name="Line Callout 2 24"/>
          <p:cNvSpPr/>
          <p:nvPr/>
        </p:nvSpPr>
        <p:spPr>
          <a:xfrm>
            <a:off x="167928" y="3900478"/>
            <a:ext cx="1988209" cy="656945"/>
          </a:xfrm>
          <a:prstGeom prst="borderCallout2">
            <a:avLst>
              <a:gd name="adj1" fmla="val 47068"/>
              <a:gd name="adj2" fmla="val 99626"/>
              <a:gd name="adj3" fmla="val 36334"/>
              <a:gd name="adj4" fmla="val 131845"/>
              <a:gd name="adj5" fmla="val -1921"/>
              <a:gd name="adj6" fmla="val 158107"/>
            </a:avLst>
          </a:prstGeom>
          <a:solidFill>
            <a:srgbClr val="FFFF00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Network </a:t>
            </a:r>
            <a:r>
              <a:rPr lang="en-US" smtClean="0">
                <a:solidFill>
                  <a:schemeClr val="tx1"/>
                </a:solidFill>
              </a:rPr>
              <a:t>might reorder </a:t>
            </a:r>
            <a:r>
              <a:rPr lang="en-US" dirty="0" smtClean="0">
                <a:solidFill>
                  <a:schemeClr val="tx1"/>
                </a:solidFill>
              </a:rPr>
              <a:t>packets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Line Callout 2 25"/>
          <p:cNvSpPr/>
          <p:nvPr/>
        </p:nvSpPr>
        <p:spPr>
          <a:xfrm>
            <a:off x="3689508" y="5334396"/>
            <a:ext cx="1988209" cy="656945"/>
          </a:xfrm>
          <a:prstGeom prst="borderCallout2">
            <a:avLst>
              <a:gd name="adj1" fmla="val -1166"/>
              <a:gd name="adj2" fmla="val 35876"/>
              <a:gd name="adj3" fmla="val -48525"/>
              <a:gd name="adj4" fmla="val 14508"/>
              <a:gd name="adj5" fmla="val -103527"/>
              <a:gd name="adj6" fmla="val 6621"/>
            </a:avLst>
          </a:prstGeom>
          <a:solidFill>
            <a:srgbClr val="00B050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Time only moves forward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7" name="Line Callout 2 26"/>
          <p:cNvSpPr/>
          <p:nvPr/>
        </p:nvSpPr>
        <p:spPr>
          <a:xfrm>
            <a:off x="9365591" y="2618512"/>
            <a:ext cx="2521609" cy="656945"/>
          </a:xfrm>
          <a:prstGeom prst="borderCallout2">
            <a:avLst>
              <a:gd name="adj1" fmla="val 99925"/>
              <a:gd name="adj2" fmla="val 47813"/>
              <a:gd name="adj3" fmla="val 137520"/>
              <a:gd name="adj4" fmla="val 30900"/>
              <a:gd name="adj5" fmla="val 162554"/>
              <a:gd name="adj6" fmla="val 26484"/>
            </a:avLst>
          </a:prstGeom>
          <a:solidFill>
            <a:srgbClr val="00B050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Disk won’t forget writes </a:t>
            </a:r>
            <a:r>
              <a:rPr lang="en-US" smtClean="0">
                <a:solidFill>
                  <a:schemeClr val="tx1"/>
                </a:solidFill>
              </a:rPr>
              <a:t>it acknowledged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8" name="Line Callout 2 27"/>
          <p:cNvSpPr/>
          <p:nvPr/>
        </p:nvSpPr>
        <p:spPr>
          <a:xfrm>
            <a:off x="9407004" y="4744725"/>
            <a:ext cx="1988209" cy="656945"/>
          </a:xfrm>
          <a:prstGeom prst="borderCallout2">
            <a:avLst>
              <a:gd name="adj1" fmla="val -2265"/>
              <a:gd name="adj2" fmla="val 39081"/>
              <a:gd name="adj3" fmla="val -21809"/>
              <a:gd name="adj4" fmla="val 29384"/>
              <a:gd name="adj5" fmla="val -47730"/>
              <a:gd name="adj6" fmla="val 25373"/>
            </a:avLst>
          </a:prstGeom>
          <a:solidFill>
            <a:srgbClr val="FFFF00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Disk might reorder concurrent writes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9" name="Line Callout 2 28"/>
          <p:cNvSpPr/>
          <p:nvPr/>
        </p:nvSpPr>
        <p:spPr>
          <a:xfrm>
            <a:off x="268295" y="1468479"/>
            <a:ext cx="2957836" cy="656945"/>
          </a:xfrm>
          <a:prstGeom prst="borderCallout2">
            <a:avLst>
              <a:gd name="adj1" fmla="val 101687"/>
              <a:gd name="adj2" fmla="val 47231"/>
              <a:gd name="adj3" fmla="val 131476"/>
              <a:gd name="adj4" fmla="val 53835"/>
              <a:gd name="adj5" fmla="val 158411"/>
              <a:gd name="adj6" fmla="val 102802"/>
            </a:avLst>
          </a:prstGeom>
          <a:solidFill>
            <a:srgbClr val="00B050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Hosts cannot communicate except through </a:t>
            </a:r>
            <a:r>
              <a:rPr lang="en-US" smtClean="0">
                <a:solidFill>
                  <a:schemeClr val="tx1"/>
                </a:solidFill>
              </a:rPr>
              <a:t>the network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" name="Line Callout 2 29"/>
          <p:cNvSpPr/>
          <p:nvPr/>
        </p:nvSpPr>
        <p:spPr>
          <a:xfrm>
            <a:off x="3581400" y="1470813"/>
            <a:ext cx="2391137" cy="656945"/>
          </a:xfrm>
          <a:prstGeom prst="borderCallout2">
            <a:avLst>
              <a:gd name="adj1" fmla="val 101687"/>
              <a:gd name="adj2" fmla="val 48978"/>
              <a:gd name="adj3" fmla="val 135000"/>
              <a:gd name="adj4" fmla="val 43938"/>
              <a:gd name="adj5" fmla="val 160173"/>
              <a:gd name="adj6" fmla="val 24791"/>
            </a:avLst>
          </a:prstGeom>
          <a:solidFill>
            <a:srgbClr val="FFFF00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Time can advance between any </a:t>
            </a:r>
            <a:r>
              <a:rPr lang="en-US" smtClean="0">
                <a:solidFill>
                  <a:schemeClr val="tx1"/>
                </a:solidFill>
              </a:rPr>
              <a:t>host steps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1" name="Line Callout 2 30"/>
          <p:cNvSpPr/>
          <p:nvPr/>
        </p:nvSpPr>
        <p:spPr>
          <a:xfrm>
            <a:off x="7285383" y="1472086"/>
            <a:ext cx="2121622" cy="656945"/>
          </a:xfrm>
          <a:prstGeom prst="borderCallout2">
            <a:avLst>
              <a:gd name="adj1" fmla="val 101687"/>
              <a:gd name="adj2" fmla="val 48978"/>
              <a:gd name="adj3" fmla="val 135000"/>
              <a:gd name="adj4" fmla="val 43938"/>
              <a:gd name="adj5" fmla="val 160173"/>
              <a:gd name="adj6" fmla="val 24791"/>
            </a:avLst>
          </a:prstGeom>
          <a:solidFill>
            <a:srgbClr val="FFFF00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File system (kernel) 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can crash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501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838199" y="365125"/>
            <a:ext cx="11199471" cy="1325563"/>
          </a:xfrm>
        </p:spPr>
        <p:txBody>
          <a:bodyPr/>
          <a:lstStyle/>
          <a:p>
            <a:r>
              <a:rPr lang="en-US" dirty="0" smtClean="0"/>
              <a:t>                       : the systems specification sandwich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99C3F-40F0-794C-ABDB-A34AD61AA093}" type="datetime1">
              <a:rPr lang="en-US" smtClean="0"/>
              <a:t>10/19/22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EECS498-008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EC465-D050-3C49-BA38-BE575A3F0690}" type="slidenum">
              <a:rPr lang="en-US" smtClean="0"/>
              <a:t>5</a:t>
            </a:fld>
            <a:endParaRPr lang="en-US"/>
          </a:p>
        </p:txBody>
      </p:sp>
      <p:pic>
        <p:nvPicPr>
          <p:cNvPr id="23" name="Google Shape;163;p20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425550" y="644772"/>
            <a:ext cx="3419961" cy="675515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Google Shape;164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03341" y="2197912"/>
            <a:ext cx="6427648" cy="2806708"/>
          </a:xfrm>
          <a:prstGeom prst="rect">
            <a:avLst/>
          </a:prstGeom>
          <a:noFill/>
          <a:ln>
            <a:noFill/>
          </a:ln>
        </p:spPr>
      </p:pic>
      <p:sp>
        <p:nvSpPr>
          <p:cNvPr id="26" name="Google Shape;165;p20"/>
          <p:cNvSpPr txBox="1"/>
          <p:nvPr/>
        </p:nvSpPr>
        <p:spPr>
          <a:xfrm>
            <a:off x="838200" y="5203025"/>
            <a:ext cx="1336800" cy="27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r>
              <a:rPr lang="en" sz="800" kern="0">
                <a:solidFill>
                  <a:srgbClr val="999999"/>
                </a:solidFill>
                <a:latin typeface="Arial"/>
                <a:ea typeface="Arial"/>
                <a:cs typeface="Arial"/>
                <a:sym typeface="Arial"/>
              </a:rPr>
              <a:t>image: pixabay</a:t>
            </a:r>
            <a:endParaRPr sz="800" kern="0" dirty="0">
              <a:solidFill>
                <a:srgbClr val="99999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" name="Google Shape;166;p20"/>
          <p:cNvSpPr/>
          <p:nvPr/>
        </p:nvSpPr>
        <p:spPr>
          <a:xfrm>
            <a:off x="7461500" y="3780331"/>
            <a:ext cx="3599790" cy="791400"/>
          </a:xfrm>
          <a:prstGeom prst="leftArrow">
            <a:avLst>
              <a:gd name="adj1" fmla="val 50000"/>
              <a:gd name="adj2" fmla="val 50000"/>
            </a:avLst>
          </a:prstGeom>
          <a:solidFill>
            <a:srgbClr val="E6B8AF"/>
          </a:solidFill>
          <a:ln w="9525" cap="flat" cmpd="sng">
            <a:solidFill>
              <a:srgbClr val="98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trusted environment assumptions</a:t>
            </a:r>
            <a:endParaRPr dirty="0"/>
          </a:p>
        </p:txBody>
      </p:sp>
      <p:sp>
        <p:nvSpPr>
          <p:cNvPr id="28" name="Google Shape;167;p20"/>
          <p:cNvSpPr/>
          <p:nvPr/>
        </p:nvSpPr>
        <p:spPr>
          <a:xfrm>
            <a:off x="7461500" y="2217531"/>
            <a:ext cx="3599790" cy="791400"/>
          </a:xfrm>
          <a:prstGeom prst="leftArrow">
            <a:avLst>
              <a:gd name="adj1" fmla="val 50000"/>
              <a:gd name="adj2" fmla="val 50000"/>
            </a:avLst>
          </a:prstGeom>
          <a:solidFill>
            <a:srgbClr val="E6B8AF"/>
          </a:solidFill>
          <a:ln w="9525" cap="flat" cmpd="sng">
            <a:solidFill>
              <a:srgbClr val="98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trusted application spec</a:t>
            </a:r>
            <a:endParaRPr/>
          </a:p>
        </p:txBody>
      </p:sp>
      <p:sp>
        <p:nvSpPr>
          <p:cNvPr id="29" name="Google Shape;168;p20"/>
          <p:cNvSpPr/>
          <p:nvPr/>
        </p:nvSpPr>
        <p:spPr>
          <a:xfrm>
            <a:off x="7461500" y="2623181"/>
            <a:ext cx="1188720" cy="791400"/>
          </a:xfrm>
          <a:prstGeom prst="leftArrow">
            <a:avLst>
              <a:gd name="adj1" fmla="val 50000"/>
              <a:gd name="adj2" fmla="val 50000"/>
            </a:avLst>
          </a:prstGeom>
          <a:solidFill>
            <a:srgbClr val="D9EAD3"/>
          </a:solidFill>
          <a:ln w="9525" cap="flat" cmpd="sng">
            <a:solidFill>
              <a:srgbClr val="38761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proof</a:t>
            </a:r>
            <a:endParaRPr dirty="0"/>
          </a:p>
        </p:txBody>
      </p:sp>
      <p:sp>
        <p:nvSpPr>
          <p:cNvPr id="30" name="Google Shape;169;p20"/>
          <p:cNvSpPr/>
          <p:nvPr/>
        </p:nvSpPr>
        <p:spPr>
          <a:xfrm>
            <a:off x="7461500" y="3068756"/>
            <a:ext cx="1188720" cy="791400"/>
          </a:xfrm>
          <a:prstGeom prst="leftArrow">
            <a:avLst>
              <a:gd name="adj1" fmla="val 50000"/>
              <a:gd name="adj2" fmla="val 50000"/>
            </a:avLst>
          </a:prstGeom>
          <a:solidFill>
            <a:srgbClr val="D9EAD3"/>
          </a:solidFill>
          <a:ln w="9525" cap="flat" cmpd="sng">
            <a:solidFill>
              <a:srgbClr val="38761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proof</a:t>
            </a:r>
            <a:endParaRPr/>
          </a:p>
        </p:txBody>
      </p:sp>
      <p:sp>
        <p:nvSpPr>
          <p:cNvPr id="31" name="Google Shape;170;p20"/>
          <p:cNvSpPr/>
          <p:nvPr/>
        </p:nvSpPr>
        <p:spPr>
          <a:xfrm>
            <a:off x="8153400" y="2826847"/>
            <a:ext cx="1188720" cy="791400"/>
          </a:xfrm>
          <a:prstGeom prst="leftArrow">
            <a:avLst>
              <a:gd name="adj1" fmla="val 50000"/>
              <a:gd name="adj2" fmla="val 50000"/>
            </a:avLst>
          </a:prstGeom>
          <a:solidFill>
            <a:srgbClr val="D9EAD3"/>
          </a:solidFill>
          <a:ln w="9525" cap="flat" cmpd="sng">
            <a:solidFill>
              <a:srgbClr val="38761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protocol</a:t>
            </a:r>
            <a:endParaRPr dirty="0"/>
          </a:p>
        </p:txBody>
      </p:sp>
      <p:sp>
        <p:nvSpPr>
          <p:cNvPr id="32" name="Google Shape;171;p20"/>
          <p:cNvSpPr/>
          <p:nvPr/>
        </p:nvSpPr>
        <p:spPr>
          <a:xfrm>
            <a:off x="8321085" y="3282372"/>
            <a:ext cx="1188720" cy="791400"/>
          </a:xfrm>
          <a:prstGeom prst="leftArrow">
            <a:avLst>
              <a:gd name="adj1" fmla="val 50000"/>
              <a:gd name="adj2" fmla="val 50000"/>
            </a:avLst>
          </a:prstGeom>
          <a:solidFill>
            <a:srgbClr val="D9EAD3"/>
          </a:solidFill>
          <a:ln w="9525" cap="flat" cmpd="sng">
            <a:solidFill>
              <a:srgbClr val="38761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code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28136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Midterm went great, congratulations!</a:t>
            </a:r>
            <a:endParaRPr lang="en-US" dirty="0"/>
          </a:p>
          <a:p>
            <a:r>
              <a:rPr lang="en-US" dirty="0" smtClean="0"/>
              <a:t>Problem set 3 due on Friday</a:t>
            </a:r>
          </a:p>
          <a:p>
            <a:r>
              <a:rPr lang="en-US" dirty="0" smtClean="0"/>
              <a:t>Project 1 will be released on Monday</a:t>
            </a:r>
          </a:p>
          <a:p>
            <a:pPr lvl="1"/>
            <a:r>
              <a:rPr lang="en-US" dirty="0" smtClean="0"/>
              <a:t>Let me know if you can’t find teammates</a:t>
            </a:r>
            <a:endParaRPr lang="en-US" dirty="0"/>
          </a:p>
          <a:p>
            <a:r>
              <a:rPr lang="en-US" dirty="0" smtClean="0"/>
              <a:t>Midterm evaluations due today!</a:t>
            </a:r>
          </a:p>
          <a:p>
            <a:pPr lvl="1"/>
            <a:r>
              <a:rPr lang="en-US" dirty="0" smtClean="0"/>
              <a:t>They are </a:t>
            </a:r>
            <a:r>
              <a:rPr lang="en-US" b="1" dirty="0" smtClean="0">
                <a:solidFill>
                  <a:srgbClr val="0000FF"/>
                </a:solidFill>
              </a:rPr>
              <a:t>really, really important</a:t>
            </a:r>
          </a:p>
          <a:p>
            <a:pPr lvl="1"/>
            <a:r>
              <a:rPr lang="en-US" dirty="0" smtClean="0"/>
              <a:t>If we reach 66%, I’ll design custom course stickers</a:t>
            </a:r>
          </a:p>
          <a:p>
            <a:r>
              <a:rPr lang="en-US" dirty="0" smtClean="0"/>
              <a:t>I’m giving another lecture right after this one, so I have to skip IOH</a:t>
            </a:r>
          </a:p>
          <a:p>
            <a:endParaRPr lang="en-US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E4F77-D548-6D44-BEDD-56F335E0A12A}" type="datetime1">
              <a:rPr lang="en-US" smtClean="0"/>
              <a:t>10/19/22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EECS498-008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EC465-D050-3C49-BA38-BE575A3F069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556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838200" y="2871259"/>
            <a:ext cx="10515600" cy="1325563"/>
          </a:xfrm>
        </p:spPr>
        <p:txBody>
          <a:bodyPr/>
          <a:lstStyle/>
          <a:p>
            <a:pPr algn="ctr"/>
            <a:r>
              <a:rPr lang="en-US" smtClean="0"/>
              <a:t>Chapter 6: Refinement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9DA98-FC6D-B448-8D45-4495C906011A}" type="datetime1">
              <a:rPr lang="en-US" smtClean="0"/>
              <a:t>10/19/22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EECS498-008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EC465-D050-3C49-BA38-BE575A3F069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749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 machines: a versatile tool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State machines can be used to</a:t>
            </a:r>
          </a:p>
          <a:p>
            <a:r>
              <a:rPr lang="en-US" dirty="0" smtClean="0"/>
              <a:t>Model the program</a:t>
            </a:r>
          </a:p>
          <a:p>
            <a:r>
              <a:rPr lang="en-US" dirty="0" smtClean="0"/>
              <a:t>Model environment components</a:t>
            </a:r>
          </a:p>
          <a:p>
            <a:r>
              <a:rPr lang="en-US" dirty="0" smtClean="0"/>
              <a:t>Model how the system (</a:t>
            </a:r>
            <a:r>
              <a:rPr lang="en-US" dirty="0" err="1" smtClean="0"/>
              <a:t>program+environment</a:t>
            </a:r>
            <a:r>
              <a:rPr lang="en-US" dirty="0" smtClean="0"/>
              <a:t>) fits together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Specify the system behavior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28F2F-B956-B144-A8A9-DC264B24BC6C}" type="datetime1">
              <a:rPr lang="en-US" smtClean="0"/>
              <a:t>10/19/22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EECS498-008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EC465-D050-3C49-BA38-BE575A3F0690}" type="slidenum">
              <a:rPr lang="en-US" smtClean="0"/>
              <a:t>8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8610600" y="907286"/>
            <a:ext cx="1610350" cy="1477903"/>
            <a:chOff x="6114806" y="1768057"/>
            <a:chExt cx="2161490" cy="1983713"/>
          </a:xfrm>
        </p:grpSpPr>
        <p:sp>
          <p:nvSpPr>
            <p:cNvPr id="9" name="Oval 8"/>
            <p:cNvSpPr/>
            <p:nvPr/>
          </p:nvSpPr>
          <p:spPr>
            <a:xfrm>
              <a:off x="6191006" y="2444556"/>
              <a:ext cx="533400" cy="5334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69">
                <a:latin typeface="Calibri Light" panose="020F0302020204030204" pitchFamily="34" charset="0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7742896" y="2444556"/>
              <a:ext cx="533400" cy="5334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69">
                <a:latin typeface="Calibri Light" panose="020F0302020204030204" pitchFamily="34" charset="0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6490771" y="3218370"/>
              <a:ext cx="533400" cy="5334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69">
                <a:latin typeface="Calibri Light" panose="020F0302020204030204" pitchFamily="34" charset="0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6639213" y="1768057"/>
              <a:ext cx="533400" cy="5334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69">
                <a:latin typeface="Calibri Light" panose="020F0302020204030204" pitchFamily="34" charset="0"/>
              </a:endParaRPr>
            </a:p>
          </p:txBody>
        </p:sp>
        <p:sp>
          <p:nvSpPr>
            <p:cNvPr id="13" name="Oval 12"/>
            <p:cNvSpPr/>
            <p:nvPr/>
          </p:nvSpPr>
          <p:spPr>
            <a:xfrm>
              <a:off x="7386397" y="3218370"/>
              <a:ext cx="533400" cy="5334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69">
                <a:latin typeface="Calibri Light" panose="020F0302020204030204" pitchFamily="34" charset="0"/>
              </a:endParaRPr>
            </a:p>
          </p:txBody>
        </p:sp>
        <p:sp>
          <p:nvSpPr>
            <p:cNvPr id="14" name="Donut 13"/>
            <p:cNvSpPr/>
            <p:nvPr/>
          </p:nvSpPr>
          <p:spPr>
            <a:xfrm>
              <a:off x="6114806" y="2358140"/>
              <a:ext cx="685800" cy="706232"/>
            </a:xfrm>
            <a:prstGeom prst="donut">
              <a:avLst>
                <a:gd name="adj" fmla="val 789"/>
              </a:avLst>
            </a:prstGeom>
            <a:ln w="19050">
              <a:solidFill>
                <a:schemeClr val="tx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69">
                <a:solidFill>
                  <a:schemeClr val="tx1"/>
                </a:solidFill>
                <a:latin typeface="Calibri Light" panose="020F0302020204030204" pitchFamily="34" charset="0"/>
              </a:endParaRPr>
            </a:p>
          </p:txBody>
        </p:sp>
        <p:cxnSp>
          <p:nvCxnSpPr>
            <p:cNvPr id="15" name="Straight Arrow Connector 14"/>
            <p:cNvCxnSpPr/>
            <p:nvPr/>
          </p:nvCxnSpPr>
          <p:spPr>
            <a:xfrm flipV="1">
              <a:off x="6646291" y="2223342"/>
              <a:ext cx="71037" cy="299329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>
              <a:off x="7094498" y="2223342"/>
              <a:ext cx="726514" cy="282387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>
              <a:off x="6905913" y="2301457"/>
              <a:ext cx="747184" cy="916913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>
              <a:off x="6905913" y="2301457"/>
              <a:ext cx="40143" cy="99502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 flipH="1">
              <a:off x="7024171" y="3485070"/>
              <a:ext cx="362226" cy="0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lg" len="lg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 flipH="1" flipV="1">
              <a:off x="6457706" y="2977956"/>
              <a:ext cx="159614" cy="257717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Oval 20"/>
            <p:cNvSpPr/>
            <p:nvPr/>
          </p:nvSpPr>
          <p:spPr>
            <a:xfrm>
              <a:off x="7376672" y="1777091"/>
              <a:ext cx="533400" cy="5334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69">
                <a:latin typeface="Calibri Light" panose="020F0302020204030204" pitchFamily="34" charset="0"/>
              </a:endParaRPr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>
              <a:off x="7172613" y="2001686"/>
              <a:ext cx="204059" cy="42105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>
              <a:off x="7808042" y="2218650"/>
              <a:ext cx="201555" cy="208964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 flipH="1">
              <a:off x="7841682" y="2961014"/>
              <a:ext cx="167915" cy="335471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967458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 ways to specify behavior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C-style assertions</a:t>
            </a:r>
          </a:p>
          <a:p>
            <a:pPr>
              <a:lnSpc>
                <a:spcPct val="150000"/>
              </a:lnSpc>
            </a:pPr>
            <a:r>
              <a:rPr lang="en-US" dirty="0" err="1" smtClean="0"/>
              <a:t>Postconditions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 smtClean="0"/>
              <a:t>Properties/invariants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rgbClr val="0000FF"/>
                </a:solidFill>
              </a:rPr>
              <a:t>Refinement to a state machine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EE1C7-48F6-BD44-AE6B-0F1FCBB531B0}" type="datetime1">
              <a:rPr lang="en-US" smtClean="0"/>
              <a:t>10/19/22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EECS498-008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EC465-D050-3C49-BA38-BE575A3F0690}" type="slidenum">
              <a:rPr lang="en-US" smtClean="0"/>
              <a:t>9</a:t>
            </a:fld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7507112" y="1301134"/>
            <a:ext cx="4143021" cy="4555014"/>
            <a:chOff x="7913512" y="996334"/>
            <a:chExt cx="4143021" cy="4555014"/>
          </a:xfrm>
        </p:grpSpPr>
        <p:sp>
          <p:nvSpPr>
            <p:cNvPr id="10" name="Rectangle 9"/>
            <p:cNvSpPr/>
            <p:nvPr/>
          </p:nvSpPr>
          <p:spPr>
            <a:xfrm>
              <a:off x="7913512" y="3146814"/>
              <a:ext cx="4143021" cy="2404534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rgbClr val="000000"/>
              </a:solidFill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t" anchorCtr="0">
              <a:noAutofit/>
            </a:bodyPr>
            <a:lstStyle/>
            <a:p>
              <a:pPr marL="0" marR="0" indent="0" algn="ctr" defTabSz="584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u="none" strike="noStrike" cap="none" spc="0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 Light" charset="0"/>
                  <a:ea typeface="Calibri Light" charset="0"/>
                  <a:cs typeface="Calibri Light" charset="0"/>
                  <a:sym typeface="Gill Sans Light"/>
                </a:rPr>
                <a:t>Distributed system</a:t>
              </a:r>
              <a:endParaRPr kumimoji="0" lang="en-US" sz="280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 Light" charset="0"/>
                <a:ea typeface="Calibri Light" charset="0"/>
                <a:cs typeface="Calibri Light" charset="0"/>
                <a:sym typeface="Gill Sans Light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8576906" y="4065718"/>
              <a:ext cx="1106907" cy="1250716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rgbClr val="000000"/>
              </a:solidFill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noAutofit/>
            </a:bodyPr>
            <a:lstStyle/>
            <a:p>
              <a:pPr marL="0" marR="0" indent="0" algn="ctr" defTabSz="584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u="none" strike="noStrike" cap="none" spc="0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 Light" charset="0"/>
                  <a:ea typeface="Calibri Light" charset="0"/>
                  <a:cs typeface="Calibri Light" charset="0"/>
                  <a:sym typeface="Gill Sans Light"/>
                </a:rPr>
                <a:t>Host</a:t>
              </a:r>
              <a:endParaRPr kumimoji="0" lang="en-US" sz="280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 Light" charset="0"/>
                <a:ea typeface="Calibri Light" charset="0"/>
                <a:cs typeface="Calibri Light" charset="0"/>
                <a:sym typeface="Gill Sans Light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9933523" y="3760918"/>
              <a:ext cx="1917033" cy="1250716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rgbClr val="000000"/>
              </a:solidFill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noAutofit/>
            </a:bodyPr>
            <a:lstStyle/>
            <a:p>
              <a:pPr marL="0" marR="0" indent="0" algn="ctr" defTabSz="584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u="none" strike="noStrike" cap="none" spc="0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 Light" charset="0"/>
                  <a:ea typeface="Calibri Light" charset="0"/>
                  <a:cs typeface="Calibri Light" charset="0"/>
                  <a:sym typeface="Gill Sans Light"/>
                </a:rPr>
                <a:t>Network</a:t>
              </a:r>
              <a:endParaRPr kumimoji="0" lang="en-US" sz="280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 Light" charset="0"/>
                <a:ea typeface="Calibri Light" charset="0"/>
                <a:cs typeface="Calibri Light" charset="0"/>
                <a:sym typeface="Gill Sans Light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8424506" y="3913318"/>
              <a:ext cx="1106907" cy="1250716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rgbClr val="000000"/>
              </a:solidFill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noAutofit/>
            </a:bodyPr>
            <a:lstStyle/>
            <a:p>
              <a:pPr marL="0" marR="0" indent="0" algn="ctr" defTabSz="584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u="none" strike="noStrike" cap="none" spc="0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 Light" charset="0"/>
                  <a:ea typeface="Calibri Light" charset="0"/>
                  <a:cs typeface="Calibri Light" charset="0"/>
                  <a:sym typeface="Gill Sans Light"/>
                </a:rPr>
                <a:t>Host</a:t>
              </a:r>
              <a:endParaRPr kumimoji="0" lang="en-US" sz="280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 Light" charset="0"/>
                <a:ea typeface="Calibri Light" charset="0"/>
                <a:cs typeface="Calibri Light" charset="0"/>
                <a:sym typeface="Gill Sans Light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8272106" y="3760918"/>
              <a:ext cx="1106907" cy="1250716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rgbClr val="000000"/>
              </a:solidFill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noAutofit/>
            </a:bodyPr>
            <a:lstStyle/>
            <a:p>
              <a:pPr marL="0" marR="0" indent="0" algn="ctr" defTabSz="584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u="none" strike="noStrike" cap="none" spc="0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 Light" charset="0"/>
                  <a:ea typeface="Calibri Light" charset="0"/>
                  <a:cs typeface="Calibri Light" charset="0"/>
                  <a:sym typeface="Gill Sans Light"/>
                </a:rPr>
                <a:t>Host</a:t>
              </a:r>
              <a:endParaRPr kumimoji="0" lang="en-US" sz="280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 Light" charset="0"/>
                <a:ea typeface="Calibri Light" charset="0"/>
                <a:cs typeface="Calibri Light" charset="0"/>
                <a:sym typeface="Gill Sans Light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9369479" y="996334"/>
              <a:ext cx="1106907" cy="1250716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rgbClr val="000000"/>
              </a:solidFill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noAutofit/>
            </a:bodyPr>
            <a:lstStyle/>
            <a:p>
              <a:pPr marL="0" marR="0" indent="0" algn="ctr" defTabSz="584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u="none" strike="noStrike" cap="none" spc="0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 Light" charset="0"/>
                  <a:ea typeface="Calibri Light" charset="0"/>
                  <a:cs typeface="Calibri Light" charset="0"/>
                  <a:sym typeface="Gill Sans Light"/>
                </a:rPr>
                <a:t>Spec</a:t>
              </a:r>
              <a:endParaRPr kumimoji="0" lang="en-US" sz="280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 Light" charset="0"/>
                <a:ea typeface="Calibri Light" charset="0"/>
                <a:cs typeface="Calibri Light" charset="0"/>
                <a:sym typeface="Gill Sans Light"/>
              </a:endParaRPr>
            </a:p>
          </p:txBody>
        </p:sp>
        <p:sp>
          <p:nvSpPr>
            <p:cNvPr id="16" name="Down Arrow 15"/>
            <p:cNvSpPr/>
            <p:nvPr/>
          </p:nvSpPr>
          <p:spPr>
            <a:xfrm rot="10800000">
              <a:off x="9581995" y="2318457"/>
              <a:ext cx="641909" cy="693420"/>
            </a:xfrm>
            <a:prstGeom prst="downArrow">
              <a:avLst/>
            </a:prstGeom>
            <a:solidFill>
              <a:srgbClr val="FFFFFF"/>
            </a:solidFill>
            <a:ln w="19050" cap="flat">
              <a:solidFill>
                <a:srgbClr val="000000"/>
              </a:solidFill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584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Gill Sans Ligh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06163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ecs498-template" id="{DA77E98E-D022-FA45-992F-2D0DA55B6CD0}" vid="{44C465E8-53DD-E348-BEFB-A5C0044A745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29218</TotalTime>
  <Words>1173</Words>
  <Application>Microsoft Macintosh PowerPoint</Application>
  <PresentationFormat>Widescreen</PresentationFormat>
  <Paragraphs>416</Paragraphs>
  <Slides>19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Calibri</vt:lpstr>
      <vt:lpstr>Calibri Light</vt:lpstr>
      <vt:lpstr>Consolas</vt:lpstr>
      <vt:lpstr>Gill Sans Light</vt:lpstr>
      <vt:lpstr>Arial</vt:lpstr>
      <vt:lpstr>Office Theme</vt:lpstr>
      <vt:lpstr>EECS498-008 Formal Verification of Systems Software</vt:lpstr>
      <vt:lpstr>PowerPoint Presentation</vt:lpstr>
      <vt:lpstr>PowerPoint Presentation</vt:lpstr>
      <vt:lpstr>Trusted vs proven</vt:lpstr>
      <vt:lpstr>                       : the systems specification sandwich</vt:lpstr>
      <vt:lpstr>Administrivia</vt:lpstr>
      <vt:lpstr>Chapter 6: Refinement</vt:lpstr>
      <vt:lpstr>State machines: a versatile tool</vt:lpstr>
      <vt:lpstr>Different ways to specify behavior</vt:lpstr>
      <vt:lpstr>Example: hashtable</vt:lpstr>
      <vt:lpstr>The spec: a simple map</vt:lpstr>
      <vt:lpstr>Refinement</vt:lpstr>
      <vt:lpstr>The benefits of refinement</vt:lpstr>
      <vt:lpstr>A sharded key-value store</vt:lpstr>
      <vt:lpstr>Stutter steps</vt:lpstr>
      <vt:lpstr>A primary-backup protocol</vt:lpstr>
      <vt:lpstr>A primary-backup protocol</vt:lpstr>
      <vt:lpstr>The interpretation (Abstraction) function</vt:lpstr>
      <vt:lpstr>A refinement proof</vt:lpstr>
    </vt:vector>
  </TitlesOfParts>
  <Manager/>
  <Company/>
  <LinksUpToDate>false</LinksUpToDate>
  <SharedDoc>false</SharedDoc>
  <HyperlinkBase/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Microsoft Office User</dc:creator>
  <cp:keywords/>
  <dc:description/>
  <cp:lastModifiedBy>Microsoft Office User</cp:lastModifiedBy>
  <cp:revision>1890</cp:revision>
  <cp:lastPrinted>2022-10-05T18:48:04Z</cp:lastPrinted>
  <dcterms:created xsi:type="dcterms:W3CDTF">2022-08-23T16:51:43Z</dcterms:created>
  <dcterms:modified xsi:type="dcterms:W3CDTF">2022-10-19T18:49:06Z</dcterms:modified>
  <cp:category/>
</cp:coreProperties>
</file>